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15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1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13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756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693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97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890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65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24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6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24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18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2A90B-18DF-4C6F-99F9-DAAC5E6BA37F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10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790056"/>
            <a:ext cx="77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Own a home site on the golf course behind the second gate on Kiawah Island!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This lot has great views of the 4th green on the golf course.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42595"/>
            <a:ext cx="777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Vacant Land On The Golf Course!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9148047"/>
            <a:ext cx="77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Charles Salmonsen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 (843) 224-0300 | O (843) 388-6613 | charles@salmonsen.com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0" y="9802276"/>
            <a:ext cx="7772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Salmonsen Realty | 864 </a:t>
            </a:r>
            <a:r>
              <a:rPr lang="en-US" sz="1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Lowcountry</a:t>
            </a:r>
            <a:r>
              <a:rPr lang="en-US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Blvd Ste B | Mt Pleasant, SC 29464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" y="7628809"/>
            <a:ext cx="18288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20" y="779152"/>
            <a:ext cx="6106160" cy="4579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594" y="7628809"/>
            <a:ext cx="18288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698" y="7628809"/>
            <a:ext cx="18288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801" y="7627483"/>
            <a:ext cx="18288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833120" y="5612749"/>
            <a:ext cx="61061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336 Governors Drive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Kiawah Island | MLS# 17008111 | $282,500</a:t>
            </a:r>
          </a:p>
        </p:txBody>
      </p:sp>
    </p:spTree>
    <p:extLst>
      <p:ext uri="{BB962C8B-B14F-4D97-AF65-F5344CB8AC3E}">
        <p14:creationId xmlns:p14="http://schemas.microsoft.com/office/powerpoint/2010/main" val="1835140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</TotalTime>
  <Words>78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Segoe Script</vt:lpstr>
      <vt:lpstr>Segoe UI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4</cp:revision>
  <dcterms:created xsi:type="dcterms:W3CDTF">2017-07-11T13:56:54Z</dcterms:created>
  <dcterms:modified xsi:type="dcterms:W3CDTF">2017-07-11T15:00:33Z</dcterms:modified>
</cp:coreProperties>
</file>