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9/11/2019</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45676" y="196517"/>
            <a:ext cx="5767468" cy="885466"/>
          </a:xfrm>
        </p:spPr>
        <p:txBody>
          <a:bodyPr anchor="ctr">
            <a:noAutofit/>
          </a:bodyPr>
          <a:lstStyle/>
          <a:p>
            <a:r>
              <a:rPr lang="en-US" sz="2400" dirty="0">
                <a:solidFill>
                  <a:srgbClr val="FFFF00"/>
                </a:solidFill>
                <a:effectLst/>
              </a:rPr>
              <a:t>SELLER SAYS SELL NOW!!</a:t>
            </a:r>
            <a:br>
              <a:rPr lang="en-US" sz="2400" dirty="0">
                <a:solidFill>
                  <a:srgbClr val="FFFF00"/>
                </a:solidFill>
                <a:effectLst/>
              </a:rPr>
            </a:br>
            <a:r>
              <a:rPr lang="en-US" sz="2400" dirty="0">
                <a:solidFill>
                  <a:srgbClr val="FFFF00"/>
                </a:solidFill>
                <a:effectLst/>
              </a:rPr>
              <a:t>BEST PRICE IN TOWN!</a:t>
            </a:r>
          </a:p>
        </p:txBody>
      </p:sp>
      <p:sp>
        <p:nvSpPr>
          <p:cNvPr id="3" name="Subtitle 2"/>
          <p:cNvSpPr>
            <a:spLocks noGrp="1"/>
          </p:cNvSpPr>
          <p:nvPr>
            <p:ph type="subTitle" idx="1"/>
          </p:nvPr>
        </p:nvSpPr>
        <p:spPr>
          <a:xfrm>
            <a:off x="4000420" y="3240868"/>
            <a:ext cx="6057980" cy="2669990"/>
          </a:xfrm>
        </p:spPr>
        <p:txBody>
          <a:bodyPr anchor="ctr">
            <a:noAutofit/>
          </a:bodyPr>
          <a:lstStyle/>
          <a:p>
            <a:r>
              <a:rPr lang="en-US" sz="1500" dirty="0">
                <a:effectLst>
                  <a:outerShdw blurRad="38100" dist="38100" dir="2700000" algn="tl">
                    <a:srgbClr val="000000">
                      <a:alpha val="43137"/>
                    </a:srgbClr>
                  </a:outerShdw>
                </a:effectLst>
              </a:rPr>
              <a:t>Absolutely adorable little 1BR condo located in the heart of historic Charleston. Condo has been beautifully updated with gorgeous granite counters in the kitchen, brand new stainless appliances, new deep kitchen sink &amp; faucet, new vanity, faucet &amp; shower head in bath and a new toilet, new faux wood blinds, and a new ceiling fan in the bedroom. Floors are laminate wood and tile in bath. The interior has been freshly painted throughout in a soft grey that lends itself to loads of decorating options. This is the perfect little get-away place, super convenient walking distance to shops, restaurants, College of Charleston, parks and much more! There are laundry facilities onsite. The building next door is permitted to be boutique hotel.</a:t>
            </a:r>
          </a:p>
        </p:txBody>
      </p:sp>
      <p:sp>
        <p:nvSpPr>
          <p:cNvPr id="4" name="Rectangle 3"/>
          <p:cNvSpPr/>
          <p:nvPr/>
        </p:nvSpPr>
        <p:spPr>
          <a:xfrm>
            <a:off x="4145676" y="1081983"/>
            <a:ext cx="5767468" cy="2000548"/>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338 King Street C</a:t>
            </a:r>
          </a:p>
          <a:p>
            <a:pPr algn="ctr"/>
            <a:r>
              <a:rPr lang="en-US" dirty="0">
                <a:solidFill>
                  <a:schemeClr val="tx2"/>
                </a:solidFill>
                <a:effectLst>
                  <a:outerShdw blurRad="38100" dist="38100" dir="2700000" algn="tl">
                    <a:srgbClr val="000000">
                      <a:alpha val="43137"/>
                    </a:srgbClr>
                  </a:outerShdw>
                </a:effectLst>
              </a:rPr>
              <a:t>Downtown</a:t>
            </a:r>
          </a:p>
          <a:p>
            <a:pPr algn="ctr"/>
            <a:r>
              <a:rPr lang="en-US" dirty="0">
                <a:solidFill>
                  <a:schemeClr val="tx2"/>
                </a:solidFill>
                <a:effectLst>
                  <a:outerShdw blurRad="38100" dist="38100" dir="2700000" algn="tl">
                    <a:srgbClr val="000000">
                      <a:alpha val="43137"/>
                    </a:srgbClr>
                  </a:outerShdw>
                </a:effectLst>
              </a:rPr>
              <a:t>Charleston, SC 29401</a:t>
            </a:r>
          </a:p>
          <a:p>
            <a:pPr algn="ctr"/>
            <a:r>
              <a:rPr lang="en-US" dirty="0">
                <a:solidFill>
                  <a:schemeClr val="tx2"/>
                </a:solidFill>
                <a:effectLst>
                  <a:outerShdw blurRad="38100" dist="38100" dir="2700000" algn="tl">
                    <a:srgbClr val="000000">
                      <a:alpha val="43137"/>
                    </a:srgbClr>
                  </a:outerShdw>
                </a:effectLst>
              </a:rPr>
              <a:t>MLS# 19019851</a:t>
            </a:r>
          </a:p>
          <a:p>
            <a:pPr algn="ctr"/>
            <a:r>
              <a:rPr lang="en-US" dirty="0">
                <a:solidFill>
                  <a:schemeClr val="tx2"/>
                </a:solidFill>
                <a:effectLst>
                  <a:outerShdw blurRad="38100" dist="38100" dir="2700000" algn="tl">
                    <a:srgbClr val="000000">
                      <a:alpha val="43137"/>
                    </a:srgbClr>
                  </a:outerShdw>
                </a:effectLst>
              </a:rPr>
              <a:t>$204,900</a:t>
            </a:r>
          </a:p>
          <a:p>
            <a:pPr algn="ctr"/>
            <a:r>
              <a:rPr lang="nb-NO" sz="1800" b="1" i="1" dirty="0">
                <a:solidFill>
                  <a:schemeClr val="tx2"/>
                </a:solidFill>
                <a:effectLst>
                  <a:outerShdw blurRad="38100" dist="38100" dir="2700000" algn="tl">
                    <a:srgbClr val="000000">
                      <a:alpha val="43137"/>
                    </a:srgbClr>
                  </a:outerShdw>
                </a:effectLst>
              </a:rPr>
              <a:t>1 Bedroom | 1 Baths</a:t>
            </a:r>
            <a:endParaRPr lang="en-US" sz="1800" b="1" i="1" dirty="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152400" y="196517"/>
            <a:ext cx="3848018" cy="2886014"/>
          </a:xfrm>
          <a:prstGeom prst="rect">
            <a:avLst/>
          </a:prstGeom>
          <a:ln>
            <a:noFill/>
          </a:ln>
        </p:spPr>
      </p:pic>
      <p:sp>
        <p:nvSpPr>
          <p:cNvPr id="6" name="Rectangle 5"/>
          <p:cNvSpPr/>
          <p:nvPr/>
        </p:nvSpPr>
        <p:spPr>
          <a:xfrm>
            <a:off x="0" y="6288316"/>
            <a:ext cx="4145676" cy="1446550"/>
          </a:xfrm>
          <a:prstGeom prst="rect">
            <a:avLst/>
          </a:prstGeom>
        </p:spPr>
        <p:txBody>
          <a:bodyPr wrap="square">
            <a:spAutoFit/>
          </a:bodyPr>
          <a:lstStyle/>
          <a:p>
            <a:pPr algn="ctr"/>
            <a:r>
              <a:rPr lang="en-US" sz="1800" b="1" dirty="0">
                <a:solidFill>
                  <a:schemeClr val="accent3">
                    <a:lumMod val="40000"/>
                    <a:lumOff val="60000"/>
                  </a:schemeClr>
                </a:solidFill>
              </a:rPr>
              <a:t>Darlene </a:t>
            </a:r>
            <a:r>
              <a:rPr lang="en-US" sz="1800" b="1" dirty="0" err="1">
                <a:solidFill>
                  <a:schemeClr val="accent3">
                    <a:lumMod val="40000"/>
                    <a:lumOff val="60000"/>
                  </a:schemeClr>
                </a:solidFill>
              </a:rPr>
              <a:t>Bollettino</a:t>
            </a:r>
            <a:endParaRPr lang="en-US" sz="1800" b="1" dirty="0">
              <a:solidFill>
                <a:schemeClr val="accent3">
                  <a:lumMod val="40000"/>
                  <a:lumOff val="60000"/>
                </a:schemeClr>
              </a:solidFill>
            </a:endParaRPr>
          </a:p>
          <a:p>
            <a:pPr algn="ctr"/>
            <a:r>
              <a:rPr lang="en-US" sz="1400" b="1" dirty="0">
                <a:solidFill>
                  <a:schemeClr val="accent3">
                    <a:lumMod val="40000"/>
                    <a:lumOff val="60000"/>
                  </a:schemeClr>
                </a:solidFill>
              </a:rPr>
              <a:t>Miler Properties</a:t>
            </a:r>
          </a:p>
          <a:p>
            <a:pPr algn="ctr"/>
            <a:r>
              <a:rPr lang="en-US" sz="1400" b="1" dirty="0">
                <a:solidFill>
                  <a:schemeClr val="accent3">
                    <a:lumMod val="40000"/>
                    <a:lumOff val="60000"/>
                  </a:schemeClr>
                </a:solidFill>
              </a:rPr>
              <a:t>Office: 843-821-1111</a:t>
            </a:r>
          </a:p>
          <a:p>
            <a:pPr algn="ctr"/>
            <a:r>
              <a:rPr lang="en-US" sz="1400" b="1" dirty="0">
                <a:solidFill>
                  <a:schemeClr val="accent3">
                    <a:lumMod val="40000"/>
                    <a:lumOff val="60000"/>
                  </a:schemeClr>
                </a:solidFill>
              </a:rPr>
              <a:t>Cell: 843-209-8955</a:t>
            </a:r>
          </a:p>
          <a:p>
            <a:pPr algn="ctr"/>
            <a:r>
              <a:rPr lang="en-US" sz="1400" b="1" dirty="0">
                <a:solidFill>
                  <a:schemeClr val="accent3">
                    <a:lumMod val="40000"/>
                    <a:lumOff val="60000"/>
                  </a:schemeClr>
                </a:solidFill>
              </a:rPr>
              <a:t>dbollo84@yahoo.com</a:t>
            </a:r>
            <a:br>
              <a:rPr lang="en-US" sz="1400" b="1" dirty="0">
                <a:solidFill>
                  <a:schemeClr val="accent3">
                    <a:lumMod val="40000"/>
                    <a:lumOff val="60000"/>
                  </a:schemeClr>
                </a:solidFill>
              </a:rPr>
            </a:br>
            <a:r>
              <a:rPr lang="en-US" sz="1400" b="1" dirty="0">
                <a:solidFill>
                  <a:schemeClr val="accent3">
                    <a:lumMod val="40000"/>
                    <a:lumOff val="60000"/>
                  </a:schemeClr>
                </a:solidFill>
              </a:rPr>
              <a:t>www.milerproperties.com</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p:blipFill>
        <p:spPr>
          <a:xfrm>
            <a:off x="152401" y="3259097"/>
            <a:ext cx="1988821" cy="2651760"/>
          </a:xfrm>
          <a:prstGeom prst="rect">
            <a:avLst/>
          </a:prstGeom>
          <a:ln>
            <a:no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146723" y="6371511"/>
            <a:ext cx="1654320" cy="1280160"/>
          </a:xfrm>
          <a:prstGeom prst="rect">
            <a:avLst/>
          </a:prstGeom>
          <a:ln>
            <a:noFill/>
          </a:ln>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034621" y="6371511"/>
            <a:ext cx="960120" cy="1280160"/>
          </a:xfrm>
          <a:prstGeom prst="rect">
            <a:avLst/>
          </a:prstGeom>
          <a:ln>
            <a:noFill/>
          </a:ln>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953024" y="6371511"/>
            <a:ext cx="960120" cy="1280160"/>
          </a:xfrm>
          <a:prstGeom prst="rect">
            <a:avLst/>
          </a:prstGeom>
          <a:ln>
            <a:noFill/>
          </a:ln>
        </p:spPr>
      </p:pic>
      <p:pic>
        <p:nvPicPr>
          <p:cNvPr id="11" name="Picture 10">
            <a:extLst>
              <a:ext uri="{FF2B5EF4-FFF2-40B4-BE49-F238E27FC236}">
                <a16:creationId xmlns:a16="http://schemas.microsoft.com/office/drawing/2014/main" id="{7528C514-4B37-4252-9D15-E7D3FDB74F4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366690" y="3259097"/>
            <a:ext cx="1633728" cy="1225296"/>
          </a:xfrm>
          <a:prstGeom prst="rect">
            <a:avLst/>
          </a:prstGeom>
          <a:ln>
            <a:noFill/>
          </a:ln>
        </p:spPr>
      </p:pic>
      <p:pic>
        <p:nvPicPr>
          <p:cNvPr id="13" name="Picture 12">
            <a:extLst>
              <a:ext uri="{FF2B5EF4-FFF2-40B4-BE49-F238E27FC236}">
                <a16:creationId xmlns:a16="http://schemas.microsoft.com/office/drawing/2014/main" id="{786AAD6F-B904-44DA-BB93-CC5D9FB8AD8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843180" y="4685561"/>
            <a:ext cx="1638218" cy="1228664"/>
          </a:xfrm>
          <a:prstGeom prst="rect">
            <a:avLst/>
          </a:prstGeom>
          <a:ln>
            <a:noFill/>
          </a:ln>
        </p:spPr>
      </p:pic>
      <p:pic>
        <p:nvPicPr>
          <p:cNvPr id="14" name="Picture 13">
            <a:extLst>
              <a:ext uri="{FF2B5EF4-FFF2-40B4-BE49-F238E27FC236}">
                <a16:creationId xmlns:a16="http://schemas.microsoft.com/office/drawing/2014/main" id="{4FE7EE34-66D1-43E8-BB0F-7E4AD2D4E6D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366690" y="4685561"/>
            <a:ext cx="1633728" cy="1225296"/>
          </a:xfrm>
          <a:prstGeom prst="rect">
            <a:avLst/>
          </a:prstGeom>
          <a:ln>
            <a:noFill/>
          </a:ln>
        </p:spPr>
      </p:pic>
      <p:pic>
        <p:nvPicPr>
          <p:cNvPr id="17" name="Picture 16">
            <a:extLst>
              <a:ext uri="{FF2B5EF4-FFF2-40B4-BE49-F238E27FC236}">
                <a16:creationId xmlns:a16="http://schemas.microsoft.com/office/drawing/2014/main" id="{2559A1B9-F256-4B9B-B1CC-A77D7DA157A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175760" y="6371511"/>
            <a:ext cx="1706879" cy="1280160"/>
          </a:xfrm>
          <a:prstGeom prst="rect">
            <a:avLst/>
          </a:prstGeom>
          <a:ln>
            <a:no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158</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SELLER SAYS SELL NOW!! BEST PRICE IN TOWN!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27</cp:revision>
  <dcterms:created xsi:type="dcterms:W3CDTF">2006-08-16T00:00:00Z</dcterms:created>
  <dcterms:modified xsi:type="dcterms:W3CDTF">2019-09-11T15:05:20Z</dcterms:modified>
</cp:coreProperties>
</file>