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7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0" y="652438"/>
            <a:ext cx="7314460" cy="3557184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696379"/>
            <a:ext cx="5406228" cy="3224662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Own 1.84 acres cleared land to build your new home!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Briar Bend is a quiet charming street and this property offers more than just the land. There is a 30x40 two story garage with a room above the garage and back deck. 2 large doors and one has an electric opener.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Second shed is 10x10 and has plumbing connected to well and </a:t>
            </a:r>
            <a:r>
              <a:rPr lang="en-US" sz="1400" dirty="0" err="1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spectic</a:t>
            </a:r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. Third shed is 12x12 with electric and there is a metal carport. </a:t>
            </a:r>
          </a:p>
          <a:p>
            <a:endParaRPr lang="en-US" sz="14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Great opportunity to add a home to existing features.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n w="3175">
                  <a:noFill/>
                </a:ln>
                <a:solidFill>
                  <a:schemeClr val="tx2"/>
                </a:solidFill>
                <a:latin typeface="Freestyle Script" panose="030804020302050B0404" pitchFamily="66" charset="0"/>
              </a:rPr>
              <a:t>Ready For Your Dream Home!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462134"/>
            <a:ext cx="5402260" cy="98583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339 Red Briar Lane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Loyal Acres :: Cross, SC 29436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18023379 :: $89,000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10800000">
            <a:off x="7467600" y="2380822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843472">
            <a:off x="7938464" y="3275407"/>
            <a:ext cx="13036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3+ Acres!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2" y="5684434"/>
            <a:ext cx="1827154" cy="888585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2" y="8048430"/>
            <a:ext cx="1826776" cy="888401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2" y="4503127"/>
            <a:ext cx="1825544" cy="887802"/>
          </a:xfrm>
          <a:prstGeom prst="rect">
            <a:avLst/>
          </a:prstGeom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102EB08-0040-4DAE-9FA4-A6A2F4A575C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2" y="6866524"/>
            <a:ext cx="1826774" cy="888401"/>
          </a:xfrm>
          <a:prstGeom prst="rect">
            <a:avLst/>
          </a:prstGeom>
          <a:ln>
            <a:noFill/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AFEDBFDB-D3C8-4DDD-B10A-DF7BF4DD7741}"/>
              </a:ext>
            </a:extLst>
          </p:cNvPr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E9A93C9-E660-426F-A93A-E888E1B87695}"/>
              </a:ext>
            </a:extLst>
          </p:cNvPr>
          <p:cNvSpPr/>
          <p:nvPr/>
        </p:nvSpPr>
        <p:spPr>
          <a:xfrm>
            <a:off x="1" y="9198114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connie@chrepros.com · conniewhiterealestate.com</a:t>
            </a:r>
            <a:endParaRPr lang="en-US" sz="100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953F94E-BAB6-490A-9998-1BBDA47895C1}"/>
              </a:ext>
            </a:extLst>
          </p:cNvPr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FEEE38E7-962B-497D-B5D6-068BCA4F91B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21" y="9250275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B108942-EE56-4957-B5BF-EBF013437DA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305" y="9250275"/>
            <a:ext cx="1250495" cy="6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374</TotalTime>
  <Words>137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339 Red Briar Lane Loyal Acres :: Cross, SC 29436 MLS# 18023379 :: $89,000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68</cp:revision>
  <dcterms:created xsi:type="dcterms:W3CDTF">2006-08-16T00:00:00Z</dcterms:created>
  <dcterms:modified xsi:type="dcterms:W3CDTF">2019-01-11T18:07:43Z</dcterms:modified>
</cp:coreProperties>
</file>