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1/31/2015</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97" y="1"/>
            <a:ext cx="5068395" cy="838199"/>
          </a:xfrm>
        </p:spPr>
        <p:txBody>
          <a:bodyPr>
            <a:noAutofit/>
          </a:bodyPr>
          <a:lstStyle/>
          <a:p>
            <a:r>
              <a:rPr lang="en-US" sz="4000" b="1" dirty="0">
                <a:solidFill>
                  <a:srgbClr val="FF0000"/>
                </a:solidFill>
                <a:effectLst>
                  <a:outerShdw blurRad="38100" dist="38100" dir="2700000" algn="tl">
                    <a:srgbClr val="000000">
                      <a:alpha val="43137"/>
                    </a:srgbClr>
                  </a:outerShdw>
                </a:effectLst>
                <a:latin typeface="AR DECODE" panose="02000000000000000000" pitchFamily="2" charset="0"/>
              </a:rPr>
              <a:t>Major Price Reduction</a:t>
            </a:r>
            <a:endParaRPr lang="en-US" sz="3600" dirty="0">
              <a:solidFill>
                <a:srgbClr val="FF00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176594" y="3124201"/>
            <a:ext cx="4724401" cy="3299864"/>
          </a:xfrm>
        </p:spPr>
        <p:txBody>
          <a:bodyPr anchor="ctr">
            <a:noAutofit/>
          </a:bodyPr>
          <a:lstStyle/>
          <a:p>
            <a:r>
              <a:rPr lang="en-US" sz="1400" dirty="0">
                <a:solidFill>
                  <a:schemeClr val="tx1"/>
                </a:solidFill>
              </a:rPr>
              <a:t>Lovely two bedroom townhouse/condo located South of Broad at the intersection of Broad Street and Ashley Avenue. Park at your front door. This home comes with two (2) deeded off street parking places. Home has recently undergone remodeling and upgrades. The upgrades include: new kitchen cabinets, counters and floors, updated bathrooms and laundry room. Hardwood floors are located throughout the home with ceramic tile found in the kitchen, laundry room and bathrooms. First floor rooms include: living room, dining room, kitchen, half bath, laundry room and a pantry. The second floor has two (2) bedrooms and a full bathroom. There is a drop stair attic with plenty of storage space. This home is a must see.</a:t>
            </a:r>
            <a:endParaRPr lang="en-US" sz="1400" dirty="0">
              <a:solidFill>
                <a:schemeClr val="tx1"/>
              </a:solidFill>
            </a:endParaRPr>
          </a:p>
        </p:txBody>
      </p:sp>
      <p:sp>
        <p:nvSpPr>
          <p:cNvPr id="4" name="Rectangle 3"/>
          <p:cNvSpPr/>
          <p:nvPr/>
        </p:nvSpPr>
        <p:spPr>
          <a:xfrm>
            <a:off x="24194" y="6498904"/>
            <a:ext cx="5029200" cy="1272428"/>
          </a:xfrm>
          <a:prstGeom prst="rect">
            <a:avLst/>
          </a:prstGeom>
        </p:spPr>
        <p:txBody>
          <a:bodyPr lIns="101882" tIns="50941" rIns="101882" bIns="50941">
            <a:spAutoFit/>
          </a:bodyPr>
          <a:lstStyle/>
          <a:p>
            <a:pPr algn="ctr"/>
            <a:r>
              <a:rPr lang="en-US" b="1" dirty="0"/>
              <a:t>Thomas Hartnett, Jr</a:t>
            </a:r>
          </a:p>
          <a:p>
            <a:pPr algn="ctr"/>
            <a:r>
              <a:rPr lang="en-US" sz="1400" dirty="0"/>
              <a:t>Hartnett Realty Co., Inc.</a:t>
            </a:r>
          </a:p>
          <a:p>
            <a:pPr algn="ctr"/>
            <a:r>
              <a:rPr lang="en-US" sz="1400" dirty="0"/>
              <a:t>134 Meeting St, Chas, SC 29401</a:t>
            </a:r>
          </a:p>
          <a:p>
            <a:pPr algn="ctr"/>
            <a:r>
              <a:rPr lang="en-US" sz="1400" dirty="0"/>
              <a:t>tom@hartnettrealty.com</a:t>
            </a:r>
          </a:p>
          <a:p>
            <a:pPr algn="ctr"/>
            <a:r>
              <a:rPr lang="en-US" sz="1400" dirty="0"/>
              <a:t>(843) 723-7222 Office | (843) 270-2915 Mobile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9489" y="0"/>
            <a:ext cx="4988910" cy="3741683"/>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9489" y="3962805"/>
            <a:ext cx="1481328" cy="1110996"/>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77072" y="3962805"/>
            <a:ext cx="1481328" cy="1110996"/>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23280" y="6661404"/>
            <a:ext cx="1481328" cy="1110996"/>
          </a:xfrm>
          <a:prstGeom prst="rect">
            <a:avLst/>
          </a:prstGeom>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r="54861"/>
          <a:stretch/>
        </p:blipFill>
        <p:spPr>
          <a:xfrm>
            <a:off x="6823280" y="3962805"/>
            <a:ext cx="1481328" cy="2461260"/>
          </a:xfrm>
          <a:prstGeom prst="rect">
            <a:avLst/>
          </a:prstGeom>
        </p:spPr>
      </p:pic>
      <p:pic>
        <p:nvPicPr>
          <p:cNvPr id="12" name="Picture 11"/>
          <p:cNvPicPr>
            <a:picLocks noChangeAspect="1"/>
          </p:cNvPicPr>
          <p:nvPr/>
        </p:nvPicPr>
        <p:blipFill rotWithShape="1">
          <a:blip r:embed="rId7">
            <a:extLst>
              <a:ext uri="{28A0092B-C50C-407E-A947-70E740481C1C}">
                <a14:useLocalDpi xmlns:a14="http://schemas.microsoft.com/office/drawing/2010/main" val="0"/>
              </a:ext>
            </a:extLst>
          </a:blip>
          <a:srcRect r="54806"/>
          <a:stretch/>
        </p:blipFill>
        <p:spPr>
          <a:xfrm>
            <a:off x="8577072" y="5314137"/>
            <a:ext cx="1481328" cy="2458263"/>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r="54806"/>
          <a:stretch/>
        </p:blipFill>
        <p:spPr>
          <a:xfrm>
            <a:off x="5069489" y="5314138"/>
            <a:ext cx="1481329" cy="2458262"/>
          </a:xfrm>
          <a:prstGeom prst="rect">
            <a:avLst/>
          </a:prstGeom>
        </p:spPr>
      </p:pic>
      <p:sp>
        <p:nvSpPr>
          <p:cNvPr id="15" name="Rectangle 14"/>
          <p:cNvSpPr/>
          <p:nvPr/>
        </p:nvSpPr>
        <p:spPr>
          <a:xfrm>
            <a:off x="2408" y="824400"/>
            <a:ext cx="5072773" cy="2308324"/>
          </a:xfrm>
          <a:prstGeom prst="rect">
            <a:avLst/>
          </a:prstGeom>
        </p:spPr>
        <p:txBody>
          <a:bodyPr wrap="square">
            <a:spAutoFit/>
          </a:bodyPr>
          <a:lstStyle/>
          <a:p>
            <a:pPr algn="ctr"/>
            <a:r>
              <a:rPr lang="en-US" sz="2800" b="1" dirty="0">
                <a:effectLst>
                  <a:outerShdw blurRad="38100" dist="38100" dir="2700000" algn="tl">
                    <a:srgbClr val="000000">
                      <a:alpha val="43137"/>
                    </a:srgbClr>
                  </a:outerShdw>
                </a:effectLst>
              </a:rPr>
              <a:t>33 Ashley Avenue</a:t>
            </a:r>
            <a:endParaRPr lang="en-US" sz="2800" b="1" dirty="0" smtClean="0">
              <a:effectLst>
                <a:outerShdw blurRad="38100" dist="38100" dir="2700000" algn="tl">
                  <a:srgbClr val="000000">
                    <a:alpha val="43137"/>
                  </a:srgbClr>
                </a:outerShdw>
              </a:effectLst>
            </a:endParaRPr>
          </a:p>
          <a:p>
            <a:pPr algn="ctr"/>
            <a:r>
              <a:rPr lang="en-US" dirty="0">
                <a:effectLst>
                  <a:outerShdw blurRad="38100" dist="38100" dir="2700000" algn="tl">
                    <a:srgbClr val="000000">
                      <a:alpha val="43137"/>
                    </a:srgbClr>
                  </a:outerShdw>
                </a:effectLst>
              </a:rPr>
              <a:t>South of Broad</a:t>
            </a:r>
          </a:p>
          <a:p>
            <a:pPr algn="ctr"/>
            <a:r>
              <a:rPr lang="en-US" dirty="0">
                <a:effectLst>
                  <a:outerShdw blurRad="38100" dist="38100" dir="2700000" algn="tl">
                    <a:srgbClr val="000000">
                      <a:alpha val="43137"/>
                    </a:srgbClr>
                  </a:outerShdw>
                </a:effectLst>
              </a:rPr>
              <a:t>Charleston, SC </a:t>
            </a:r>
            <a:r>
              <a:rPr lang="en-US" dirty="0" smtClean="0">
                <a:effectLst>
                  <a:outerShdw blurRad="38100" dist="38100" dir="2700000" algn="tl">
                    <a:srgbClr val="000000">
                      <a:alpha val="43137"/>
                    </a:srgbClr>
                  </a:outerShdw>
                </a:effectLst>
              </a:rPr>
              <a:t>29401</a:t>
            </a:r>
          </a:p>
          <a:p>
            <a:pPr algn="ctr"/>
            <a:r>
              <a:rPr lang="en-US" b="1" i="1" dirty="0">
                <a:solidFill>
                  <a:srgbClr val="FF0000"/>
                </a:solidFill>
                <a:effectLst>
                  <a:outerShdw blurRad="38100" dist="38100" dir="2700000" algn="tl">
                    <a:srgbClr val="000000">
                      <a:alpha val="43137"/>
                    </a:srgbClr>
                  </a:outerShdw>
                </a:effectLst>
              </a:rPr>
              <a:t>$</a:t>
            </a:r>
            <a:r>
              <a:rPr lang="en-US" b="1" i="1" dirty="0" smtClean="0">
                <a:solidFill>
                  <a:srgbClr val="FF0000"/>
                </a:solidFill>
                <a:effectLst>
                  <a:outerShdw blurRad="38100" dist="38100" dir="2700000" algn="tl">
                    <a:srgbClr val="000000">
                      <a:alpha val="43137"/>
                    </a:srgbClr>
                  </a:outerShdw>
                </a:effectLst>
              </a:rPr>
              <a:t>525,000</a:t>
            </a:r>
          </a:p>
          <a:p>
            <a:pPr algn="ctr"/>
            <a:r>
              <a:rPr lang="en-US" dirty="0" smtClean="0">
                <a:effectLst>
                  <a:outerShdw blurRad="38100" dist="38100" dir="2700000" algn="tl">
                    <a:srgbClr val="000000">
                      <a:alpha val="43137"/>
                    </a:srgbClr>
                  </a:outerShdw>
                </a:effectLst>
              </a:rPr>
              <a:t>MLS</a:t>
            </a:r>
            <a:r>
              <a:rPr lang="en-US" dirty="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1421480</a:t>
            </a:r>
            <a:endParaRPr lang="en-US" dirty="0" smtClean="0">
              <a:effectLst>
                <a:outerShdw blurRad="38100" dist="38100" dir="2700000" algn="tl">
                  <a:srgbClr val="000000">
                    <a:alpha val="43137"/>
                  </a:srgbClr>
                </a:outerShdw>
              </a:effectLst>
            </a:endParaRPr>
          </a:p>
          <a:p>
            <a:pPr algn="ctr"/>
            <a:endParaRPr lang="en-US" sz="1400" dirty="0">
              <a:effectLst>
                <a:outerShdw blurRad="38100" dist="38100" dir="2700000" algn="tl">
                  <a:srgbClr val="000000">
                    <a:alpha val="43137"/>
                  </a:srgbClr>
                </a:outerShdw>
              </a:effectLst>
            </a:endParaRPr>
          </a:p>
          <a:p>
            <a:pPr algn="ctr"/>
            <a:r>
              <a:rPr lang="en-US" sz="1800" dirty="0" smtClean="0">
                <a:effectLst>
                  <a:outerShdw blurRad="38100" dist="38100" dir="2700000" algn="tl">
                    <a:srgbClr val="000000">
                      <a:alpha val="43137"/>
                    </a:srgbClr>
                  </a:outerShdw>
                </a:effectLst>
              </a:rPr>
              <a:t>2 </a:t>
            </a:r>
            <a:r>
              <a:rPr lang="en-US" sz="1800" dirty="0">
                <a:effectLst>
                  <a:outerShdw blurRad="38100" dist="38100" dir="2700000" algn="tl">
                    <a:srgbClr val="000000">
                      <a:alpha val="43137"/>
                    </a:srgbClr>
                  </a:outerShdw>
                </a:effectLst>
              </a:rPr>
              <a:t>Bed | </a:t>
            </a:r>
            <a:r>
              <a:rPr lang="en-US" sz="1800" dirty="0" smtClean="0">
                <a:effectLst>
                  <a:outerShdw blurRad="38100" dist="38100" dir="2700000" algn="tl">
                    <a:srgbClr val="000000">
                      <a:alpha val="43137"/>
                    </a:srgbClr>
                  </a:outerShdw>
                </a:effectLst>
              </a:rPr>
              <a:t>1½ </a:t>
            </a:r>
            <a:r>
              <a:rPr lang="en-US" sz="1800" dirty="0">
                <a:effectLst>
                  <a:outerShdw blurRad="38100" dist="38100" dir="2700000" algn="tl">
                    <a:srgbClr val="000000">
                      <a:alpha val="43137"/>
                    </a:srgbClr>
                  </a:outerShdw>
                </a:effectLst>
              </a:rPr>
              <a:t>Bath | </a:t>
            </a:r>
            <a:r>
              <a:rPr lang="en-US" sz="1800" dirty="0" smtClean="0">
                <a:effectLst>
                  <a:outerShdw blurRad="38100" dist="38100" dir="2700000" algn="tl">
                    <a:srgbClr val="000000">
                      <a:alpha val="43137"/>
                    </a:srgbClr>
                  </a:outerShdw>
                </a:effectLst>
              </a:rPr>
              <a:t>1,333 </a:t>
            </a:r>
            <a:r>
              <a:rPr lang="en-US" sz="1800" dirty="0">
                <a:effectLst>
                  <a:outerShdw blurRad="38100" dist="38100" dir="2700000" algn="tl">
                    <a:srgbClr val="000000">
                      <a:alpha val="43137"/>
                    </a:srgbClr>
                  </a:outerShdw>
                </a:effectLst>
              </a:rPr>
              <a:t>sf</a:t>
            </a:r>
          </a:p>
        </p:txBody>
      </p:sp>
    </p:spTree>
    <p:extLst>
      <p:ext uri="{BB962C8B-B14F-4D97-AF65-F5344CB8AC3E}">
        <p14:creationId xmlns:p14="http://schemas.microsoft.com/office/powerpoint/2010/main" val="345080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196</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Major Price Reduction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atp1313@gmail.com</cp:lastModifiedBy>
  <cp:revision>8</cp:revision>
  <dcterms:created xsi:type="dcterms:W3CDTF">2006-08-16T00:00:00Z</dcterms:created>
  <dcterms:modified xsi:type="dcterms:W3CDTF">2015-01-31T13:59:23Z</dcterms:modified>
</cp:coreProperties>
</file>