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058400" cy="7772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8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1512" y="102"/>
      </p:cViewPr>
      <p:guideLst>
        <p:guide orient="horz" pos="2448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2414482"/>
            <a:ext cx="8549640" cy="16660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4404360"/>
            <a:ext cx="7040880" cy="19862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311257"/>
            <a:ext cx="2263140" cy="663172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311257"/>
            <a:ext cx="6621780" cy="663172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4" y="4994487"/>
            <a:ext cx="8549640" cy="1543685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4" y="3294275"/>
            <a:ext cx="8549640" cy="1700212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1813560"/>
            <a:ext cx="4442460" cy="5129425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1813560"/>
            <a:ext cx="4442460" cy="5129425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739795"/>
            <a:ext cx="4444207" cy="725064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2464859"/>
            <a:ext cx="4444207" cy="4478126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28" y="1739795"/>
            <a:ext cx="4445953" cy="725064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2464859"/>
            <a:ext cx="4445953" cy="4478126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309457"/>
            <a:ext cx="3309144" cy="131699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5" y="309457"/>
            <a:ext cx="5622925" cy="6633528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1" y="1626447"/>
            <a:ext cx="3309144" cy="5316538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5440680"/>
            <a:ext cx="6035040" cy="642303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694478"/>
            <a:ext cx="6035040" cy="46634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6082983"/>
            <a:ext cx="6035040" cy="912177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311256"/>
            <a:ext cx="9052560" cy="1295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813560"/>
            <a:ext cx="9052560" cy="5129425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7203864"/>
            <a:ext cx="2346960" cy="413808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6620" y="7203864"/>
            <a:ext cx="3185160" cy="413808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08520" y="7203864"/>
            <a:ext cx="2346960" cy="413808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99" y="0"/>
            <a:ext cx="5148822" cy="1219199"/>
          </a:xfrm>
        </p:spPr>
        <p:txBody>
          <a:bodyPr>
            <a:noAutofit/>
          </a:bodyPr>
          <a:lstStyle/>
          <a:p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DECODE" panose="02000000000000000000" pitchFamily="2" charset="0"/>
              </a:rPr>
              <a:t>South of Broad</a:t>
            </a:r>
            <a:b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DECODE" panose="02000000000000000000" pitchFamily="2" charset="0"/>
              </a:rPr>
            </a:b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DECODE" panose="02000000000000000000" pitchFamily="2" charset="0"/>
              </a:rPr>
              <a:t>with 2 assigned parking spaces</a:t>
            </a:r>
            <a:endParaRPr lang="en-US" sz="3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 DECODE" panose="020000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109102"/>
            <a:ext cx="5151121" cy="3199187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tx1"/>
                </a:solidFill>
              </a:rPr>
              <a:t>Newly renovated and updated. New HVAC system. South of Broad with 2 assigned parking spaces. Within walking distance to all the City has to offer, the Medical University and the College of Charleston. This lovely, updated, 2 bedroom townhouse is located across Broad Street from Colonial Lake. Hardwood floors throughout with ceramic tile in the kitchen, bathrooms and laundry room. The first floor contains a living room, dining room, powder room, kitchen and laundry room. The second floor contains two bedrooms and a full bathroom. There is a drop stair attic with ample storage space available.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324600"/>
            <a:ext cx="5151121" cy="1272428"/>
          </a:xfrm>
          <a:prstGeom prst="rect">
            <a:avLst/>
          </a:prstGeom>
        </p:spPr>
        <p:txBody>
          <a:bodyPr wrap="square" lIns="101882" tIns="50941" rIns="101882" bIns="50941">
            <a:spAutoFit/>
          </a:bodyPr>
          <a:lstStyle/>
          <a:p>
            <a:pPr algn="ctr"/>
            <a:r>
              <a:rPr lang="en-US" b="1" dirty="0"/>
              <a:t>Thomas Hartnett, Jr</a:t>
            </a:r>
          </a:p>
          <a:p>
            <a:pPr algn="ctr"/>
            <a:r>
              <a:rPr lang="en-US" sz="1400" dirty="0"/>
              <a:t>Hartnett Realty Co., Inc.</a:t>
            </a:r>
          </a:p>
          <a:p>
            <a:pPr algn="ctr"/>
            <a:r>
              <a:rPr lang="en-US" sz="1400" dirty="0"/>
              <a:t>1156 Bowman Road, Suite 200, Mt. Pleasant, SC 29464</a:t>
            </a:r>
          </a:p>
          <a:p>
            <a:pPr algn="ctr"/>
            <a:r>
              <a:rPr lang="en-US" sz="1400" dirty="0"/>
              <a:t>tom@hartnettrealty.com</a:t>
            </a:r>
          </a:p>
          <a:p>
            <a:pPr algn="ctr"/>
            <a:r>
              <a:rPr lang="en-US" sz="1400" dirty="0"/>
              <a:t>(843) 723-7222 Office | (843) 270-2915 Mobile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381" b="13067"/>
          <a:stretch/>
        </p:blipFill>
        <p:spPr>
          <a:xfrm>
            <a:off x="5477379" y="-1"/>
            <a:ext cx="4581019" cy="2872223"/>
          </a:xfrm>
          <a:prstGeom prst="rect">
            <a:avLst/>
          </a:prstGeom>
          <a:ln w="12700">
            <a:noFill/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7378" y="3083974"/>
            <a:ext cx="2127382" cy="1418254"/>
          </a:xfrm>
          <a:prstGeom prst="rect">
            <a:avLst/>
          </a:prstGeom>
          <a:ln w="12700">
            <a:noFill/>
          </a:ln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7378" y="4713980"/>
            <a:ext cx="2127382" cy="1418254"/>
          </a:xfrm>
          <a:prstGeom prst="rect">
            <a:avLst/>
          </a:prstGeom>
          <a:ln w="12700">
            <a:noFill/>
          </a:ln>
        </p:spPr>
      </p:pic>
      <p:sp>
        <p:nvSpPr>
          <p:cNvPr id="15" name="Rectangle 14"/>
          <p:cNvSpPr/>
          <p:nvPr/>
        </p:nvSpPr>
        <p:spPr>
          <a:xfrm>
            <a:off x="1204" y="1387911"/>
            <a:ext cx="5149917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/>
              <a:t>33 Ashley Avenue</a:t>
            </a:r>
          </a:p>
          <a:p>
            <a:pPr algn="ctr"/>
            <a:r>
              <a:rPr lang="en-US" dirty="0"/>
              <a:t>South of Broad ~ Charleston, SC 29401</a:t>
            </a:r>
          </a:p>
          <a:p>
            <a:pPr algn="ctr"/>
            <a:r>
              <a:rPr lang="en-US" dirty="0"/>
              <a:t>$549,000 ~ MLS# 17009044</a:t>
            </a:r>
          </a:p>
          <a:p>
            <a:pPr algn="ctr"/>
            <a:endParaRPr lang="en-US" sz="1400" dirty="0"/>
          </a:p>
          <a:p>
            <a:pPr algn="ctr"/>
            <a:r>
              <a:rPr lang="en-US" sz="1800" dirty="0"/>
              <a:t>2 Bed | 1½ Bath | 1,334 sf</a:t>
            </a:r>
          </a:p>
        </p:txBody>
      </p:sp>
      <p:sp>
        <p:nvSpPr>
          <p:cNvPr id="7" name="Rectangle 6"/>
          <p:cNvSpPr/>
          <p:nvPr/>
        </p:nvSpPr>
        <p:spPr>
          <a:xfrm>
            <a:off x="-2462552" y="2381192"/>
            <a:ext cx="243848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AR DECODE" panose="02000000000000000000" pitchFamily="2" charset="0"/>
              </a:rPr>
              <a:t>Just Reduced!!</a:t>
            </a:r>
            <a:endParaRPr lang="en-US" sz="3600" dirty="0">
              <a:solidFill>
                <a:srgbClr val="FF0000"/>
              </a:solidFill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1017" y="3083973"/>
            <a:ext cx="2127382" cy="1418255"/>
          </a:xfrm>
          <a:prstGeom prst="rect">
            <a:avLst/>
          </a:prstGeom>
          <a:ln w="12700">
            <a:noFill/>
          </a:ln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1017" y="4713979"/>
            <a:ext cx="2127382" cy="1418255"/>
          </a:xfrm>
          <a:prstGeom prst="rect">
            <a:avLst/>
          </a:prstGeom>
          <a:ln w="12700">
            <a:noFill/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1017" y="6343984"/>
            <a:ext cx="2127382" cy="1418255"/>
          </a:xfrm>
          <a:prstGeom prst="rect">
            <a:avLst/>
          </a:prstGeom>
          <a:ln w="12700">
            <a:noFill/>
          </a:ln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7378" y="6343987"/>
            <a:ext cx="2127382" cy="1418254"/>
          </a:xfrm>
          <a:prstGeom prst="rect">
            <a:avLst/>
          </a:prstGeom>
          <a:ln w="12700">
            <a:noFill/>
          </a:ln>
        </p:spPr>
      </p:pic>
    </p:spTree>
    <p:extLst>
      <p:ext uri="{BB962C8B-B14F-4D97-AF65-F5344CB8AC3E}">
        <p14:creationId xmlns:p14="http://schemas.microsoft.com/office/powerpoint/2010/main" val="34508032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179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 DECODE</vt:lpstr>
      <vt:lpstr>Arial</vt:lpstr>
      <vt:lpstr>Calibri</vt:lpstr>
      <vt:lpstr>Office Theme</vt:lpstr>
      <vt:lpstr>South of Broad with 2 assigned parking spaces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Price Reduced - Motivated Seller</dc:title>
  <dc:creator>CVH360</dc:creator>
  <cp:lastModifiedBy>A. Thomas Price</cp:lastModifiedBy>
  <cp:revision>16</cp:revision>
  <dcterms:created xsi:type="dcterms:W3CDTF">2006-08-16T00:00:00Z</dcterms:created>
  <dcterms:modified xsi:type="dcterms:W3CDTF">2018-03-14T16:24:06Z</dcterms:modified>
</cp:coreProperties>
</file>