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0058400" cy="7772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448">
          <p15:clr>
            <a:srgbClr val="A4A3A4"/>
          </p15:clr>
        </p15:guide>
        <p15:guide id="2" pos="316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0" d="100"/>
          <a:sy n="60" d="100"/>
        </p:scale>
        <p:origin x="1512" y="78"/>
      </p:cViewPr>
      <p:guideLst>
        <p:guide orient="horz" pos="2448"/>
        <p:guide pos="316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4380" y="2414482"/>
            <a:ext cx="8549640" cy="166602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8760" y="4404360"/>
            <a:ext cx="7040880" cy="19862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292340" y="311257"/>
            <a:ext cx="2263140" cy="663172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2920" y="311257"/>
            <a:ext cx="6621780" cy="663172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4544" y="4994487"/>
            <a:ext cx="8549640" cy="1543685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4544" y="3294275"/>
            <a:ext cx="8549640" cy="1700212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2920" y="1813560"/>
            <a:ext cx="4442460" cy="5129425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3020" y="1813560"/>
            <a:ext cx="4442460" cy="5129425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2920" y="1739795"/>
            <a:ext cx="4444207" cy="725064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2920" y="2464859"/>
            <a:ext cx="4444207" cy="4478126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09528" y="1739795"/>
            <a:ext cx="4445953" cy="725064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09528" y="2464859"/>
            <a:ext cx="4445953" cy="4478126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4/11/2017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4/11/2017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4/11/2017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1" y="309457"/>
            <a:ext cx="3309144" cy="131699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32555" y="309457"/>
            <a:ext cx="5622925" cy="6633528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2921" y="1626447"/>
            <a:ext cx="3309144" cy="5316538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1517" y="5440680"/>
            <a:ext cx="6035040" cy="642303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1517" y="694478"/>
            <a:ext cx="6035040" cy="46634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1517" y="6082983"/>
            <a:ext cx="6035040" cy="912177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02920" y="311256"/>
            <a:ext cx="9052560" cy="1295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2920" y="1813560"/>
            <a:ext cx="9052560" cy="5129425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2920" y="7203864"/>
            <a:ext cx="2346960" cy="413808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36620" y="7203864"/>
            <a:ext cx="3185160" cy="413808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08520" y="7203864"/>
            <a:ext cx="2346960" cy="413808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g"/><Relationship Id="rId3" Type="http://schemas.openxmlformats.org/officeDocument/2006/relationships/image" Target="../media/image2.jpeg"/><Relationship Id="rId7" Type="http://schemas.openxmlformats.org/officeDocument/2006/relationships/image" Target="../media/image6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98" y="152401"/>
            <a:ext cx="4774803" cy="1219199"/>
          </a:xfrm>
        </p:spPr>
        <p:txBody>
          <a:bodyPr>
            <a:noAutofit/>
          </a:bodyPr>
          <a:lstStyle/>
          <a:p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 DECODE" panose="02000000000000000000" pitchFamily="2" charset="0"/>
              </a:rPr>
              <a:t>South of Broad</a:t>
            </a:r>
            <a:b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 DECODE" panose="02000000000000000000" pitchFamily="2" charset="0"/>
              </a:rPr>
            </a:b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 DECODE" panose="02000000000000000000" pitchFamily="2" charset="0"/>
              </a:rPr>
              <a:t>with 2 assigned parking spaces</a:t>
            </a:r>
            <a:endParaRPr lang="en-US" sz="36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 DECODE" panose="02000000000000000000" pitchFamily="2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3477200"/>
            <a:ext cx="4779401" cy="2610209"/>
          </a:xfrm>
        </p:spPr>
        <p:txBody>
          <a:bodyPr anchor="ctr">
            <a:noAutofit/>
          </a:bodyPr>
          <a:lstStyle/>
          <a:p>
            <a:r>
              <a:rPr lang="en-US" sz="1600" dirty="0">
                <a:solidFill>
                  <a:schemeClr val="tx1"/>
                </a:solidFill>
              </a:rPr>
              <a:t>Within walking distance to all the City has to offer, the Medical University and the College of Charleston. This lovely, updated, 2 bedroom townhouse is located across Broad Street from Colonial Lake. Hardwood floors throughout with ceramic tile in the kitchen, bathrooms and laundry room. The first floor contains a living room, dining room, powder room, kitchen and laundry room. The second floor contains two bedrooms and a full bathroom. There is a drop stair attic with ample storage space available.</a:t>
            </a:r>
          </a:p>
        </p:txBody>
      </p:sp>
      <p:sp>
        <p:nvSpPr>
          <p:cNvPr id="4" name="Rectangle 3"/>
          <p:cNvSpPr/>
          <p:nvPr/>
        </p:nvSpPr>
        <p:spPr>
          <a:xfrm>
            <a:off x="-1" y="6324600"/>
            <a:ext cx="4779401" cy="1272428"/>
          </a:xfrm>
          <a:prstGeom prst="rect">
            <a:avLst/>
          </a:prstGeom>
        </p:spPr>
        <p:txBody>
          <a:bodyPr wrap="square" lIns="101882" tIns="50941" rIns="101882" bIns="50941">
            <a:spAutoFit/>
          </a:bodyPr>
          <a:lstStyle/>
          <a:p>
            <a:pPr algn="ctr"/>
            <a:r>
              <a:rPr lang="en-US" b="1" dirty="0"/>
              <a:t>Thomas Hartnett, Jr</a:t>
            </a:r>
          </a:p>
          <a:p>
            <a:pPr algn="ctr"/>
            <a:r>
              <a:rPr lang="en-US" sz="1400" dirty="0"/>
              <a:t>Hartnett Realty Co., Inc.</a:t>
            </a:r>
          </a:p>
          <a:p>
            <a:pPr algn="ctr"/>
            <a:r>
              <a:rPr lang="en-US" sz="1400" dirty="0"/>
              <a:t>1156 Bowman Road, Suite 200, Mt. </a:t>
            </a:r>
            <a:r>
              <a:rPr lang="en-US" sz="1400"/>
              <a:t>Pleasant, SC 29464</a:t>
            </a:r>
            <a:endParaRPr lang="en-US" sz="1400" dirty="0"/>
          </a:p>
          <a:p>
            <a:pPr algn="ctr"/>
            <a:r>
              <a:rPr lang="en-US" sz="1400" dirty="0"/>
              <a:t>tom@hartnettrealty.com</a:t>
            </a:r>
          </a:p>
          <a:p>
            <a:pPr algn="ctr"/>
            <a:r>
              <a:rPr lang="en-US" sz="1400" dirty="0"/>
              <a:t>(843) 723-7222 Office | (843) 270-2915 Mobile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79402" y="226501"/>
            <a:ext cx="5278997" cy="351933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79402" y="3799414"/>
            <a:ext cx="1737360" cy="115824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21040" y="3799415"/>
            <a:ext cx="1737360" cy="1158240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50220" y="6461760"/>
            <a:ext cx="1737360" cy="1158240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50221" y="3799415"/>
            <a:ext cx="1737360" cy="2608762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21040" y="5011238"/>
            <a:ext cx="1737360" cy="2608762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79401" y="5011237"/>
            <a:ext cx="1737360" cy="2608763"/>
          </a:xfrm>
          <a:prstGeom prst="rect">
            <a:avLst/>
          </a:prstGeom>
        </p:spPr>
      </p:pic>
      <p:sp>
        <p:nvSpPr>
          <p:cNvPr id="15" name="Rectangle 14"/>
          <p:cNvSpPr/>
          <p:nvPr/>
        </p:nvSpPr>
        <p:spPr>
          <a:xfrm>
            <a:off x="2408" y="1608792"/>
            <a:ext cx="4776993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dirty="0"/>
              <a:t>33 Ashley Avenue</a:t>
            </a:r>
          </a:p>
          <a:p>
            <a:pPr algn="ctr"/>
            <a:r>
              <a:rPr lang="en-US" dirty="0"/>
              <a:t>South of Broad ~ Charleston, SC 29401</a:t>
            </a:r>
          </a:p>
          <a:p>
            <a:pPr algn="ctr"/>
            <a:r>
              <a:rPr lang="en-US" dirty="0"/>
              <a:t>$575,000 ~ MLS# 17009044</a:t>
            </a:r>
          </a:p>
          <a:p>
            <a:pPr algn="ctr"/>
            <a:endParaRPr lang="en-US" sz="1400" dirty="0"/>
          </a:p>
          <a:p>
            <a:pPr algn="ctr"/>
            <a:r>
              <a:rPr lang="en-US" sz="1800" dirty="0"/>
              <a:t>2 Bed | 1½ Bath | 1,334 sf</a:t>
            </a:r>
          </a:p>
        </p:txBody>
      </p:sp>
    </p:spTree>
    <p:extLst>
      <p:ext uri="{BB962C8B-B14F-4D97-AF65-F5344CB8AC3E}">
        <p14:creationId xmlns:p14="http://schemas.microsoft.com/office/powerpoint/2010/main" val="345080320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</TotalTime>
  <Words>158</Words>
  <Application>Microsoft Office PowerPoint</Application>
  <PresentationFormat>Custom</PresentationFormat>
  <Paragraphs>12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 DECODE</vt:lpstr>
      <vt:lpstr>Arial</vt:lpstr>
      <vt:lpstr>Calibri</vt:lpstr>
      <vt:lpstr>Office Theme</vt:lpstr>
      <vt:lpstr>South of Broad with 2 assigned parking spaces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Price Reduced - Motivated Seller</dc:title>
  <dc:creator>CVH360</dc:creator>
  <cp:lastModifiedBy>A. Thomas Price</cp:lastModifiedBy>
  <cp:revision>12</cp:revision>
  <dcterms:created xsi:type="dcterms:W3CDTF">2006-08-16T00:00:00Z</dcterms:created>
  <dcterms:modified xsi:type="dcterms:W3CDTF">2017-04-11T12:04:20Z</dcterms:modified>
</cp:coreProperties>
</file>