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12" y="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9" y="152401"/>
            <a:ext cx="4774803" cy="1219199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South of Broad</a:t>
            </a:r>
            <a:b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</a:b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with 2 assigned parking spaces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98080"/>
            <a:ext cx="4779401" cy="261020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Within walking distance to all the City has to offer, the Medical University and the College of Charleston. This lovely, updated, 2 bedroom townhouse is located across Broad Street from Colonial Lake. Hardwood floors throughout with ceramic tile in the kitchen, bathrooms and laundry room. The first floor contains a living room, dining room, powder room, kitchen and laundry room. The second floor contains two bedrooms and a full bathroom. There is a drop stair attic with ample storage space available.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324600"/>
            <a:ext cx="4779401" cy="1272428"/>
          </a:xfrm>
          <a:prstGeom prst="rect">
            <a:avLst/>
          </a:prstGeom>
        </p:spPr>
        <p:txBody>
          <a:bodyPr wrap="square" lIns="101882" tIns="50941" rIns="101882" bIns="50941">
            <a:spAutoFit/>
          </a:bodyPr>
          <a:lstStyle/>
          <a:p>
            <a:pPr algn="ctr"/>
            <a:r>
              <a:rPr lang="en-US" b="1" dirty="0"/>
              <a:t>Thomas Hartnett, Jr</a:t>
            </a:r>
          </a:p>
          <a:p>
            <a:pPr algn="ctr"/>
            <a:r>
              <a:rPr lang="en-US" sz="1400" dirty="0"/>
              <a:t>Hartnett Realty Co., Inc.</a:t>
            </a:r>
          </a:p>
          <a:p>
            <a:pPr algn="ctr"/>
            <a:r>
              <a:rPr lang="en-US" sz="1400" dirty="0"/>
              <a:t>1156 Bowman Road, Suite 200, Mt. Pleasant, SC 29464</a:t>
            </a:r>
          </a:p>
          <a:p>
            <a:pPr algn="ctr"/>
            <a:r>
              <a:rPr lang="en-US" sz="1400" dirty="0"/>
              <a:t>tom@hartnettrealty.com</a:t>
            </a:r>
          </a:p>
          <a:p>
            <a:pPr algn="ctr"/>
            <a:r>
              <a:rPr lang="en-US" sz="1400" dirty="0"/>
              <a:t>(843) 723-7222 Office | (843) 270-2915 Mobile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402" y="226501"/>
            <a:ext cx="5278997" cy="35193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402" y="3799414"/>
            <a:ext cx="1737360" cy="11582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040" y="3799415"/>
            <a:ext cx="1737360" cy="11582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220" y="6461760"/>
            <a:ext cx="1737360" cy="11582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221" y="3799415"/>
            <a:ext cx="1737360" cy="26087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040" y="5011238"/>
            <a:ext cx="1737360" cy="26087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401" y="5011237"/>
            <a:ext cx="1737360" cy="260876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04" y="1387911"/>
            <a:ext cx="477699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33 Ashley Avenue</a:t>
            </a:r>
          </a:p>
          <a:p>
            <a:pPr algn="ctr"/>
            <a:r>
              <a:rPr lang="en-US" dirty="0"/>
              <a:t>South of Broad ~ Charleston, SC 29401</a:t>
            </a:r>
          </a:p>
          <a:p>
            <a:pPr algn="ctr"/>
            <a:r>
              <a:rPr lang="en-US" dirty="0"/>
              <a:t>$545,000 ~ MLS# 17009044</a:t>
            </a:r>
          </a:p>
          <a:p>
            <a:pPr algn="ctr"/>
            <a:endParaRPr lang="en-US" sz="1400" dirty="0"/>
          </a:p>
          <a:p>
            <a:pPr algn="ctr"/>
            <a:r>
              <a:rPr lang="en-US" sz="1800" dirty="0"/>
              <a:t>2 Bed | 1½ Bath | 1,334 sf</a:t>
            </a:r>
          </a:p>
        </p:txBody>
      </p:sp>
      <p:sp>
        <p:nvSpPr>
          <p:cNvPr id="7" name="Rectangle 6"/>
          <p:cNvSpPr/>
          <p:nvPr/>
        </p:nvSpPr>
        <p:spPr>
          <a:xfrm>
            <a:off x="1170456" y="3035438"/>
            <a:ext cx="24384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 DECODE" panose="02000000000000000000" pitchFamily="2" charset="0"/>
              </a:rPr>
              <a:t>Just Reduced!!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 DECODE</vt:lpstr>
      <vt:lpstr>Arial</vt:lpstr>
      <vt:lpstr>Calibri</vt:lpstr>
      <vt:lpstr>Office Theme</vt:lpstr>
      <vt:lpstr>South of Broad with 2 assigned parking spaces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A. Thomas Price</cp:lastModifiedBy>
  <cp:revision>13</cp:revision>
  <dcterms:created xsi:type="dcterms:W3CDTF">2006-08-16T00:00:00Z</dcterms:created>
  <dcterms:modified xsi:type="dcterms:W3CDTF">2017-05-27T19:22:42Z</dcterms:modified>
</cp:coreProperties>
</file>