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3" autoAdjust="0"/>
    <p:restoredTop sz="94662" autoAdjust="0"/>
  </p:normalViewPr>
  <p:slideViewPr>
    <p:cSldViewPr>
      <p:cViewPr varScale="1">
        <p:scale>
          <a:sx n="49" d="100"/>
          <a:sy n="49" d="100"/>
        </p:scale>
        <p:origin x="-2796" y="-90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530" y="5494495"/>
            <a:ext cx="4847341" cy="3230045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ambria" panose="02040503050406030204" pitchFamily="18" charset="0"/>
              </a:rPr>
              <a:t>RECENTLY RENOVATED</a:t>
            </a:r>
            <a:r>
              <a:rPr lang="en-US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!!!</a:t>
            </a:r>
          </a:p>
          <a:p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3 bedroom 2 bathrooms, </a:t>
            </a:r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1,852 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SF</a:t>
            </a:r>
          </a:p>
          <a:p>
            <a:endParaRPr lang="en-US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mbria" panose="02040503050406030204" pitchFamily="18" charset="0"/>
              </a:rPr>
              <a:t>NEW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: ROOF, FLOORS, COUNTERTOPS, BATHROOMS WINDOWS, DOORS, AND MORE!!!!</a:t>
            </a:r>
          </a:p>
          <a:p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**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3.5% Commission! **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285943" y="8931144"/>
            <a:ext cx="438665" cy="1006293"/>
            <a:chOff x="7285943" y="9004217"/>
            <a:chExt cx="438665" cy="10062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273" y="9004217"/>
              <a:ext cx="43600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5943" y="9553310"/>
              <a:ext cx="43866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889820"/>
            <a:ext cx="1371600" cy="10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864904"/>
            <a:ext cx="7772400" cy="11387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/>
              <a:t>Justin Werner</a:t>
            </a:r>
          </a:p>
          <a:p>
            <a:pPr algn="ctr"/>
            <a:r>
              <a:rPr lang="en-US" sz="1600" dirty="0"/>
              <a:t>Office: 843-793-1821</a:t>
            </a:r>
          </a:p>
          <a:p>
            <a:pPr algn="ctr"/>
            <a:r>
              <a:rPr lang="en-US" sz="1600" dirty="0"/>
              <a:t>Cell: 859-913-4517  </a:t>
            </a:r>
            <a:endParaRPr lang="en-US" sz="1600" dirty="0" smtClean="0"/>
          </a:p>
          <a:p>
            <a:pPr algn="ctr"/>
            <a:r>
              <a:rPr lang="en-US" sz="1600" dirty="0" smtClean="0"/>
              <a:t>Justinwerner1975@gmail.com </a:t>
            </a:r>
            <a:endParaRPr lang="en-US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52400"/>
            <a:ext cx="22574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348" y="152400"/>
            <a:ext cx="52387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OPEN </a:t>
            </a:r>
            <a:r>
              <a:rPr lang="en-US" sz="3200" b="1" dirty="0">
                <a:latin typeface="Cambria" panose="02040503050406030204" pitchFamily="18" charset="0"/>
              </a:rPr>
              <a:t>HOUSE!! </a:t>
            </a:r>
            <a:endParaRPr lang="en-US" sz="3200" dirty="0">
              <a:latin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latin typeface="Cambria" panose="02040503050406030204" pitchFamily="18" charset="0"/>
              </a:rPr>
              <a:t>Sunday, December 7, from 1-4p</a:t>
            </a:r>
          </a:p>
          <a:p>
            <a:pPr algn="ctr"/>
            <a:r>
              <a:rPr lang="en-US" sz="2400" i="1" dirty="0" smtClean="0">
                <a:latin typeface="Cambria" panose="02040503050406030204" pitchFamily="18" charset="0"/>
              </a:rPr>
              <a:t>$</a:t>
            </a:r>
            <a:r>
              <a:rPr lang="en-US" sz="2400" i="1" dirty="0">
                <a:latin typeface="Cambria" panose="02040503050406030204" pitchFamily="18" charset="0"/>
              </a:rPr>
              <a:t>100 </a:t>
            </a:r>
            <a:r>
              <a:rPr lang="en-US" sz="2400" i="1" dirty="0" smtClean="0">
                <a:latin typeface="Cambria" panose="02040503050406030204" pitchFamily="18" charset="0"/>
              </a:rPr>
              <a:t>gift card drawing</a:t>
            </a:r>
            <a:endParaRPr lang="en-US" sz="2400" i="1" dirty="0"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899302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Harrington" panose="04040505050A02020702" pitchFamily="82" charset="0"/>
              </a:rPr>
              <a:t>33 Held Circle, James </a:t>
            </a:r>
            <a:r>
              <a:rPr lang="en-US" sz="2800" dirty="0" smtClean="0">
                <a:latin typeface="Harrington" panose="04040505050A02020702" pitchFamily="82" charset="0"/>
              </a:rPr>
              <a:t>Island - MLS</a:t>
            </a:r>
            <a:r>
              <a:rPr lang="en-US" sz="2800" dirty="0">
                <a:latin typeface="Harrington" panose="04040505050A02020702" pitchFamily="82" charset="0"/>
              </a:rPr>
              <a:t># 1425161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1189" y="1547812"/>
            <a:ext cx="7710023" cy="3275656"/>
            <a:chOff x="31189" y="1547812"/>
            <a:chExt cx="7710023" cy="32756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" t="14552" r="1199" b="20480"/>
            <a:stretch/>
          </p:blipFill>
          <p:spPr>
            <a:xfrm>
              <a:off x="534588" y="1547812"/>
              <a:ext cx="6703226" cy="327565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 rot="16200000">
              <a:off x="-1373875" y="2954808"/>
              <a:ext cx="32717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REDUCED TO $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264,400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!!</a:t>
              </a: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874483" y="2954808"/>
              <a:ext cx="32717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REDUCED TO $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264,400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!!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0930" y="5494495"/>
            <a:ext cx="7590540" cy="3230046"/>
            <a:chOff x="76199" y="5494495"/>
            <a:chExt cx="7590540" cy="32300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" y="5494495"/>
              <a:ext cx="1371600" cy="10287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139" y="5494495"/>
              <a:ext cx="1371600" cy="1028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" y="6595168"/>
              <a:ext cx="1371600" cy="1028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139" y="6595168"/>
              <a:ext cx="1371600" cy="1028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9" y="7695841"/>
              <a:ext cx="1371600" cy="1028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139" y="7695841"/>
              <a:ext cx="1371600" cy="1028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244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3</cp:revision>
  <dcterms:created xsi:type="dcterms:W3CDTF">2006-08-16T00:00:00Z</dcterms:created>
  <dcterms:modified xsi:type="dcterms:W3CDTF">2014-12-03T13:52:25Z</dcterms:modified>
</cp:coreProperties>
</file>