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14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96991"/>
            <a:ext cx="7772400" cy="2638480"/>
          </a:xfrm>
        </p:spPr>
        <p:txBody>
          <a:bodyPr anchor="ctr">
            <a:normAutofit lnSpcReduction="10000"/>
          </a:bodyPr>
          <a:lstStyle/>
          <a:p>
            <a:r>
              <a:rPr lang="en-US" sz="2000" dirty="0"/>
              <a:t>8.5% CAP ($2,925,202)</a:t>
            </a:r>
          </a:p>
          <a:p>
            <a:endParaRPr lang="en-US" sz="2000" dirty="0"/>
          </a:p>
          <a:p>
            <a:r>
              <a:rPr lang="en-US" sz="2000" dirty="0"/>
              <a:t>96% Occupied Investment Portfolio for Sale. $248,642 Net Operating Income. A full package is available that shows all the tenants. This is a collection of commercial condominiums with separate tax map numbers. The majority of leases are triple net leases. Park West is a well established area. The particular Horizontal Property Regime is well run with a good owner/tenant mix.</a:t>
            </a:r>
            <a:endParaRPr 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0" y="7543800"/>
            <a:ext cx="298704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7969359"/>
            <a:ext cx="415532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Address: 3400 SALTERBECK ST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CHS-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Mt.Pleasant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North of IOP Connector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Building Square Feet: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15,140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 MOUNT PLEASANT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1425084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$193/sf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Office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Class: A</a:t>
            </a:r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3272672" cy="4375718"/>
          </a:xfrm>
          <a:prstGeom prst="rect">
            <a:avLst/>
          </a:prstGeom>
          <a:ln>
            <a:noFill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8400" y="838200"/>
            <a:ext cx="1912240" cy="143418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3810000"/>
            <a:ext cx="1912240" cy="143418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ctr">
            <a:no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Park West Investment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Property For Sale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8.5% CAP RATE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18" y="609600"/>
            <a:ext cx="4506581" cy="437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118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Park West Investment Property For Sale 8.5% CAP RATE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19</cp:revision>
  <dcterms:created xsi:type="dcterms:W3CDTF">2006-08-16T00:00:00Z</dcterms:created>
  <dcterms:modified xsi:type="dcterms:W3CDTF">2014-09-22T14:29:58Z</dcterms:modified>
</cp:coreProperties>
</file>