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96"/>
    <a:srgbClr val="C0C0C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2160" y="145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7696200"/>
            <a:ext cx="7772400" cy="23622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996991"/>
            <a:ext cx="7772400" cy="2638480"/>
          </a:xfrm>
        </p:spPr>
        <p:txBody>
          <a:bodyPr anchor="ctr">
            <a:normAutofit lnSpcReduction="10000"/>
          </a:bodyPr>
          <a:lstStyle/>
          <a:p>
            <a:r>
              <a:rPr lang="en-US" sz="2000" dirty="0" smtClean="0"/>
              <a:t>8.62% </a:t>
            </a:r>
            <a:r>
              <a:rPr lang="en-US" sz="2000" dirty="0"/>
              <a:t>CAP ($2,925,202</a:t>
            </a:r>
            <a:r>
              <a:rPr lang="en-US" sz="2000" dirty="0" smtClean="0"/>
              <a:t>)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 smtClean="0"/>
              <a:t>100% </a:t>
            </a:r>
            <a:r>
              <a:rPr lang="en-US" sz="2000" dirty="0"/>
              <a:t>Occupied Investment Portfolio for Sale. $248,642 Net Operating Income. A full package is available that shows all the tenants. This is a collection of commercial condominiums with separate tax map numbers. The majority of leases are triple net leases. Park West is a well established area. The particular Horizontal Property Regime is well run with a good owner/tenant mix.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01000" y="7543800"/>
            <a:ext cx="2987040" cy="603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730" y="7696200"/>
            <a:ext cx="3934670" cy="23622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7969359"/>
            <a:ext cx="415532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Address: 3400 SALTERBECK ST</a:t>
            </a:r>
          </a:p>
          <a:p>
            <a:pPr fontAlgn="base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Area: CHS-</a:t>
            </a:r>
            <a:r>
              <a:rPr lang="en-US" sz="1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Mt.Pleasant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 North of IOP Connector</a:t>
            </a:r>
          </a:p>
          <a:p>
            <a:pPr fontAlgn="base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Building Square Feet: </a:t>
            </a: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15,140</a:t>
            </a:r>
            <a:endParaRPr lang="en-US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  <a:p>
            <a:pPr fontAlgn="base"/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City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: MOUNT PLEASANT</a:t>
            </a:r>
          </a:p>
          <a:p>
            <a:pPr fontAlgn="base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County: Charleston</a:t>
            </a:r>
          </a:p>
          <a:p>
            <a:pPr fontAlgn="base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Listing ID: </a:t>
            </a: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1425084</a:t>
            </a:r>
            <a:endParaRPr lang="en-US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  <a:p>
            <a:pPr fontAlgn="base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Listing Price: </a:t>
            </a: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$193/sf</a:t>
            </a:r>
            <a:endParaRPr lang="en-US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  <a:p>
            <a:pPr fontAlgn="base"/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Office 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Class: A</a:t>
            </a:r>
            <a:endParaRPr lang="en-US" sz="9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7635472"/>
            <a:ext cx="7772400" cy="6072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600"/>
            <a:ext cx="3272672" cy="4375718"/>
          </a:xfrm>
          <a:prstGeom prst="rect">
            <a:avLst/>
          </a:prstGeom>
          <a:ln>
            <a:noFill/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8400" y="838200"/>
            <a:ext cx="1912240" cy="143418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800" y="3810000"/>
            <a:ext cx="1912240" cy="143418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0" name="Rectangle 9"/>
          <p:cNvSpPr/>
          <p:nvPr/>
        </p:nvSpPr>
        <p:spPr>
          <a:xfrm>
            <a:off x="0" y="-21336"/>
            <a:ext cx="7772400" cy="630936"/>
          </a:xfrm>
          <a:prstGeom prst="rect">
            <a:avLst/>
          </a:prstGeom>
          <a:solidFill>
            <a:srgbClr val="B2B2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5065" y="-21336"/>
            <a:ext cx="1969008" cy="445008"/>
          </a:xfrm>
          <a:prstGeom prst="rect">
            <a:avLst/>
          </a:prstGeom>
          <a:ln>
            <a:noFill/>
          </a:ln>
          <a:effectLst>
            <a:softEdge rad="254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21336"/>
            <a:ext cx="5102102" cy="630936"/>
          </a:xfrm>
        </p:spPr>
        <p:txBody>
          <a:bodyPr anchor="ctr">
            <a:noAutofit/>
          </a:bodyPr>
          <a:lstStyle/>
          <a:p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Park West Investment 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Property For Sale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100% OCCUPIED ~ 8.62% 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CAP RATE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818" y="609600"/>
            <a:ext cx="4506581" cy="4375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418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118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Park West Investment Property For Sale 100% OCCUPIED ~ 8.62% CAP RATE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Turnkey Investment Property 100% Occupied</dc:title>
  <dc:creator>CVH360</dc:creator>
  <cp:lastModifiedBy>atp1313@gmail.com</cp:lastModifiedBy>
  <cp:revision>20</cp:revision>
  <dcterms:created xsi:type="dcterms:W3CDTF">2006-08-16T00:00:00Z</dcterms:created>
  <dcterms:modified xsi:type="dcterms:W3CDTF">2014-10-09T18:44:13Z</dcterms:modified>
</cp:coreProperties>
</file>