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avid@seaydevelopment.com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image" Target="../media/image4.jpeg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hyperlink" Target="http://www.seaydevelopmen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Park West Medical Office or Office for Sale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322" y="746105"/>
            <a:ext cx="3799757" cy="284981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9" y="3595924"/>
            <a:ext cx="7578062" cy="2937472"/>
          </a:xfrm>
          <a:noFill/>
        </p:spPr>
        <p:txBody>
          <a:bodyPr anchor="ctr">
            <a:normAutofit fontScale="92500" lnSpcReduction="2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3400 </a:t>
            </a:r>
            <a:r>
              <a:rPr lang="en-US" sz="3200" b="1" dirty="0" err="1">
                <a:solidFill>
                  <a:srgbClr val="00097F"/>
                </a:solidFill>
                <a:latin typeface="Waukegan LDO Extended" panose="020C0603020202020204" pitchFamily="34" charset="0"/>
              </a:rPr>
              <a:t>Salterbeck</a:t>
            </a: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 St #101</a:t>
            </a:r>
            <a:b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</a:b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Mt Pleasant, SC 29466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Park West Medical or General Office Space for Sale. 2,488 Square Feet consisting of 1,563 sf downstairs and 925 upstairs. The space is currently operating as </a:t>
            </a:r>
            <a:r>
              <a:rPr lang="en-US" sz="1600" dirty="0" err="1">
                <a:solidFill>
                  <a:schemeClr val="tx1"/>
                </a:solidFill>
                <a:latin typeface="Waukegan LDO" panose="020C0603020202020204" pitchFamily="34" charset="0"/>
              </a:rPr>
              <a:t>Sweetgrass</a:t>
            </a:r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 Pediatrics on a short term lease until August 2017. The space lays out with waiting room, reception, restrooms, labs and exam rooms all downstairs, while upstairs consists of a kitchen, private offices, server room and restroom.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" y="6539492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700" y="6539492"/>
            <a:ext cx="1028700" cy="13716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282" y="6539492"/>
            <a:ext cx="1028700" cy="13716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494246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#30023600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2,488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$595,000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$239.15 PSF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Use Type: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NNN, Investment, Vacant/Owner-User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Cap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1.0%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Visibility: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Good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Charleston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598-00-00-061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8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9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0991" y="6539492"/>
            <a:ext cx="1028700" cy="13716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572" y="6539492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89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Park West Medical Office or Office for Sale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29</cp:revision>
  <dcterms:created xsi:type="dcterms:W3CDTF">2006-08-16T00:00:00Z</dcterms:created>
  <dcterms:modified xsi:type="dcterms:W3CDTF">2017-01-06T15:52:06Z</dcterms:modified>
</cp:coreProperties>
</file>