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378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eaydevelopment.com/" TargetMode="External"/><Relationship Id="rId5" Type="http://schemas.openxmlformats.org/officeDocument/2006/relationships/hyperlink" Target="mailto:david@seaydevelopment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Park West 1,163 </a:t>
            </a:r>
            <a:r>
              <a:rPr lang="en-US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Square Feet </a:t>
            </a:r>
            <a: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for Sale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746104"/>
            <a:ext cx="5638800" cy="42290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9" y="4973620"/>
            <a:ext cx="7578062" cy="2937472"/>
          </a:xfrm>
          <a:noFill/>
        </p:spPr>
        <p:txBody>
          <a:bodyPr anchor="ctr">
            <a:normAutofit fontScale="92500" lnSpcReduction="2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3400 </a:t>
            </a:r>
            <a:r>
              <a:rPr lang="en-US" sz="3200" b="1" dirty="0" err="1">
                <a:solidFill>
                  <a:srgbClr val="00097F"/>
                </a:solidFill>
                <a:latin typeface="Waukegan LDO Extended" panose="020C0603020202020204" pitchFamily="34" charset="0"/>
              </a:rPr>
              <a:t>Salterbeck</a:t>
            </a: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 St #102</a:t>
            </a:r>
            <a:b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</a:b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Mt Pleasant, SC 29466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A three office suite in great condition. Break room, reception (could be used as fourth office). Ground level and easy to access and park, this suite has a tenant in place, but tenant may be willing to vacate should you need to owner occupy. A great opportunity to invest or move your business in. Park West is a vibrant community of mixed uses ranging from restaurants to medical professionals offering walkability.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02030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#29952304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1,163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$295,000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$253.65 PSF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Use Type: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NNN, Investment, Vacant/Owner-User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Cap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5.0%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of Space: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Charleston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598-00-00-062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5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90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Park West 1,163 Square Feet for Sale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30</cp:revision>
  <dcterms:created xsi:type="dcterms:W3CDTF">2006-08-16T00:00:00Z</dcterms:created>
  <dcterms:modified xsi:type="dcterms:W3CDTF">2017-01-06T15:57:46Z</dcterms:modified>
</cp:coreProperties>
</file>