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1536" y="-2874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hyperlink" Target="mailto:lisa@mattoneillteam.com" TargetMode="External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772400" cy="511763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3434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3404 Henrietta Hartford Road</a:t>
            </a:r>
            <a:b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Park West ~ Mount Pleasant, SC 29466 ~ MLS# 18019029 ~ $570,000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10938" y="-446276"/>
            <a:ext cx="7772400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1" dirty="0">
                <a:ln w="3175">
                  <a:noFill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Seller Offering $5,000 Agent Bonus For Closing By 5/1/18</a:t>
            </a:r>
            <a:endParaRPr lang="en-US" b="1" i="1" dirty="0">
              <a:ln w="3175"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0906627" y="1771445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bg2">
                    <a:lumMod val="10000"/>
                  </a:schemeClr>
                </a:solidFill>
                <a:latin typeface="Palatino Linotype" panose="02040502050505030304" pitchFamily="18" charset="0"/>
              </a:rPr>
              <a:t>Lisa Quick     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latin typeface="Palatino Linotype" panose="02040502050505030304" pitchFamily="18" charset="0"/>
                <a:hlinkClick r:id="rId3"/>
              </a:rPr>
              <a:t>lisa@mattoneillteam.com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latin typeface="Palatino Linotype" panose="02040502050505030304" pitchFamily="18" charset="0"/>
              </a:rPr>
              <a:t>    843-452-6688</a:t>
            </a:r>
            <a:endParaRPr lang="en-US" sz="1600" u="sng" dirty="0">
              <a:solidFill>
                <a:schemeClr val="bg2">
                  <a:lumMod val="1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180007" y="3614837"/>
            <a:ext cx="22108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  <a:endParaRPr lang="en-US" sz="2400" b="1" i="1" dirty="0">
              <a:ln>
                <a:solidFill>
                  <a:srgbClr val="FFFF00"/>
                </a:solidFill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pic>
        <p:nvPicPr>
          <p:cNvPr id="15" name="Picture 14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74922"/>
            <a:ext cx="1828800" cy="1216152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827038" y="5374922"/>
            <a:ext cx="4114799" cy="4401205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Stunning home in Park West features beautiful outdoor living spaces &amp; luxurious accommodations that you'll just love! A full, covered front porch, a screened-in porch, a fire pit area in the large fenced-in backyard &amp; flagstone patio with a relaxing water feature are all great places that you can enjoy the outdoors. Inside you'll find gleaming hardwood floors, crown </a:t>
            </a:r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moulding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, baseboard </a:t>
            </a:r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moulding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, wainscoting in the dining room &amp; a cozy fireplace in the living room. The granite kitchen boasts a center island with breakfast bar seating, tile backsplash, a gas range, SS appliances &amp; an eat-in area. The first floor master has a huge walk-in closet &amp; </a:t>
            </a:r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bath with dual vanity, walk-in shower &amp; jetted tub. The spacious FROG offers another wonderful space that makes this house a home!</a:t>
            </a:r>
          </a:p>
          <a:p>
            <a:pPr algn="ctr"/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  <a:endParaRPr lang="en-US" sz="1400" i="1" u="sng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8199714"/>
            <a:ext cx="1828800" cy="1216152"/>
          </a:xfrm>
          <a:prstGeom prst="rect">
            <a:avLst/>
          </a:prstGeom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199290"/>
            <a:ext cx="1828800" cy="1216152"/>
          </a:xfrm>
          <a:prstGeom prst="rect">
            <a:avLst/>
          </a:prstGeom>
        </p:spPr>
      </p:pic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9612110"/>
            <a:ext cx="1828800" cy="1216152"/>
          </a:xfrm>
          <a:prstGeom prst="rect">
            <a:avLst/>
          </a:prstGeom>
        </p:spPr>
      </p:pic>
      <p:pic>
        <p:nvPicPr>
          <p:cNvPr id="13" name="Picture 12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87106"/>
            <a:ext cx="1828800" cy="1216152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11024505"/>
            <a:ext cx="1828800" cy="1216152"/>
          </a:xfrm>
          <a:prstGeom prst="rect">
            <a:avLst/>
          </a:prstGeom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5374922"/>
            <a:ext cx="1828800" cy="1216152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023658"/>
            <a:ext cx="1828800" cy="1216152"/>
          </a:xfrm>
          <a:prstGeom prst="rect">
            <a:avLst/>
          </a:prstGeom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11474"/>
            <a:ext cx="1828800" cy="12161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827039" y="9809163"/>
            <a:ext cx="4121642" cy="2092881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Open floorplan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6 bedrooms including the FROG with 1st floor master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FROG has built-ins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Butlers pantry connects kitchen to dining room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Plantation shutters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Irrigation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Abundant storage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Jack-n-Jill bathroom upstairs and another secondary bedroom has a cathedral ceiling and </a:t>
            </a:r>
            <a:r>
              <a:rPr lang="en-US" sz="13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en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-suite full bath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Located close to community pools, volleyball, playground and tennis center</a:t>
            </a:r>
          </a:p>
        </p:txBody>
      </p:sp>
      <p:sp>
        <p:nvSpPr>
          <p:cNvPr id="6" name="Rectangle 5"/>
          <p:cNvSpPr/>
          <p:nvPr/>
        </p:nvSpPr>
        <p:spPr>
          <a:xfrm>
            <a:off x="1943100" y="11935081"/>
            <a:ext cx="38862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4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Book your showing today!</a:t>
            </a:r>
          </a:p>
        </p:txBody>
      </p:sp>
      <p:pic>
        <p:nvPicPr>
          <p:cNvPr id="22" name="Picture 21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6787318"/>
            <a:ext cx="1828800" cy="121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234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45</cp:revision>
  <dcterms:created xsi:type="dcterms:W3CDTF">2006-08-16T00:00:00Z</dcterms:created>
  <dcterms:modified xsi:type="dcterms:W3CDTF">2018-07-18T17:35:42Z</dcterms:modified>
</cp:coreProperties>
</file>