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996991"/>
            <a:ext cx="7772400" cy="2638480"/>
          </a:xfrm>
        </p:spPr>
        <p:txBody>
          <a:bodyPr anchor="ctr">
            <a:normAutofit/>
          </a:bodyPr>
          <a:lstStyle/>
          <a:p>
            <a:r>
              <a:rPr lang="en-US" sz="2000" dirty="0"/>
              <a:t>Open floor plan on the first floor. Currently operating as a orthodontic office. See attachments for diagram. Large Executive Office on the second floor with a private staircase, however upstairs is large enough for multiple offices or large conference room. Downstairs has three entrances and can be an open office or office/retail showroom or could be modified to have many offices or even cubicles. Please note that the upstairs office is 683 square feet with 2,015 square feet downstairs. This unit is also for sale. Call for details.</a:t>
            </a:r>
            <a:endParaRPr lang="en-US" sz="2000"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8001000" y="7543800"/>
            <a:ext cx="2987040" cy="60350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7815471"/>
            <a:ext cx="3558988" cy="2123658"/>
          </a:xfrm>
          <a:prstGeom prst="rect">
            <a:avLst/>
          </a:prstGeom>
        </p:spPr>
        <p:txBody>
          <a:bodyPr wrap="none">
            <a:spAutoFit/>
          </a:bodyPr>
          <a:lstStyle/>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Address: 3404 SALTERBECK ST</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Area: CHS-</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Mt.Pleasant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North of IOP Connector</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Building Square Feet: 2698</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Category: details</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City: MOUNT PLEASANT</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County: Charleston</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ID: 1406374</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Price: $18</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Max Contiguous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2698</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Minimum Div.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2698</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Office Class: B+</a:t>
            </a:r>
            <a:endParaRPr lang="en-US" sz="8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60160" y="609600"/>
            <a:ext cx="1912240" cy="1434180"/>
          </a:xfrm>
          <a:prstGeom prst="rect">
            <a:avLst/>
          </a:prstGeom>
          <a:ln>
            <a:solidFill>
              <a:schemeClr val="bg1"/>
            </a:solidFill>
          </a:ln>
        </p:spPr>
      </p:pic>
      <p:pic>
        <p:nvPicPr>
          <p:cNvPr id="15" name="Picture 14"/>
          <p:cNvPicPr>
            <a:picLocks noChangeAspect="1"/>
          </p:cNvPicPr>
          <p:nvPr/>
        </p:nvPicPr>
        <p:blipFill rotWithShape="1">
          <a:blip r:embed="rId6">
            <a:extLst>
              <a:ext uri="{28A0092B-C50C-407E-A947-70E740481C1C}">
                <a14:useLocalDpi xmlns:a14="http://schemas.microsoft.com/office/drawing/2010/main" val="0"/>
              </a:ext>
            </a:extLst>
          </a:blip>
          <a:srcRect l="2534" t="2922" r="1026" b="1395"/>
          <a:stretch/>
        </p:blipFill>
        <p:spPr>
          <a:xfrm>
            <a:off x="-1" y="609600"/>
            <a:ext cx="3865627" cy="2910785"/>
          </a:xfrm>
          <a:prstGeom prst="rect">
            <a:avLst/>
          </a:prstGeom>
          <a:ln>
            <a:solidFill>
              <a:schemeClr val="bg1"/>
            </a:solidFill>
          </a:ln>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06774" y="609600"/>
            <a:ext cx="1912240" cy="1434180"/>
          </a:xfrm>
          <a:prstGeom prst="rect">
            <a:avLst/>
          </a:prstGeom>
          <a:ln>
            <a:solidFill>
              <a:schemeClr val="bg1"/>
            </a:solidFill>
          </a:ln>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06774" y="2086205"/>
            <a:ext cx="1912240" cy="1434180"/>
          </a:xfrm>
          <a:prstGeom prst="rect">
            <a:avLst/>
          </a:prstGeom>
          <a:ln>
            <a:solidFill>
              <a:schemeClr val="bg1"/>
            </a:solidFill>
          </a:ln>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60160" y="2086205"/>
            <a:ext cx="1912240" cy="1434180"/>
          </a:xfrm>
          <a:prstGeom prst="rect">
            <a:avLst/>
          </a:prstGeom>
          <a:ln>
            <a:solidFill>
              <a:schemeClr val="bg1"/>
            </a:solidFill>
          </a:ln>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3562810"/>
            <a:ext cx="1912240" cy="1434180"/>
          </a:xfrm>
          <a:prstGeom prst="rect">
            <a:avLst/>
          </a:prstGeom>
          <a:ln>
            <a:solidFill>
              <a:schemeClr val="bg1"/>
            </a:solidFill>
          </a:ln>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53387" y="3562810"/>
            <a:ext cx="1912240" cy="1434180"/>
          </a:xfrm>
          <a:prstGeom prst="rect">
            <a:avLst/>
          </a:prstGeom>
          <a:ln>
            <a:solidFill>
              <a:schemeClr val="bg1"/>
            </a:solidFill>
          </a:ln>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06774" y="3562810"/>
            <a:ext cx="1912240" cy="1434180"/>
          </a:xfrm>
          <a:prstGeom prst="rect">
            <a:avLst/>
          </a:prstGeom>
          <a:ln>
            <a:solidFill>
              <a:schemeClr val="bg1"/>
            </a:solidFill>
          </a:ln>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0160" y="3562810"/>
            <a:ext cx="1912240" cy="1434180"/>
          </a:xfrm>
          <a:prstGeom prst="rect">
            <a:avLst/>
          </a:prstGeom>
          <a:ln>
            <a:solidFill>
              <a:schemeClr val="bg1"/>
            </a:solidFill>
          </a:ln>
        </p:spPr>
      </p:pic>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2" name="Title 1"/>
          <p:cNvSpPr>
            <a:spLocks noGrp="1"/>
          </p:cNvSpPr>
          <p:nvPr>
            <p:ph type="ctrTitle"/>
          </p:nvPr>
        </p:nvSpPr>
        <p:spPr>
          <a:xfrm>
            <a:off x="0" y="-21336"/>
            <a:ext cx="5102102" cy="630936"/>
          </a:xfrm>
        </p:spPr>
        <p:txBody>
          <a:bodyPr anchor="ctr">
            <a:noAutofit/>
          </a:bodyPr>
          <a:lstStyle/>
          <a:p>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MEDICAL/PROFESSIONAL SPACE</a:t>
            </a:r>
            <a:b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br>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FOR SALE OR LEASE</a:t>
            </a:r>
            <a:endParaRPr lang="en-US" sz="20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151</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MEDICAL/PROFESSIONAL SPACE FOR SALE OR LEASE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15</cp:revision>
  <dcterms:created xsi:type="dcterms:W3CDTF">2006-08-16T00:00:00Z</dcterms:created>
  <dcterms:modified xsi:type="dcterms:W3CDTF">2014-07-14T13:39:09Z</dcterms:modified>
</cp:coreProperties>
</file>