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s://www.charlestonvirtualhomes.com/2220439" TargetMode="External"/><Relationship Id="rId7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hyperlink" Target="https://mpembed.com/show/?m=kkX1XPTBeE6&amp;brand=1&amp;minimap=1&amp;details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" b="7114"/>
          <a:stretch/>
        </p:blipFill>
        <p:spPr>
          <a:xfrm>
            <a:off x="0" y="0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200988"/>
            <a:ext cx="82295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Well maintained home on Isle of Palms, located across the street from the Wild Dunes golf course, close to the Isle of Palms marina, a short golf cart ride to the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beach, with an updated kitchen, updated bathrooms, new HVAC units, new ductwork, new electrical, &amp; new mini-splits. Located on a huge corner lot, fenced in the rear with a playhouse. Ample storage in home, storage galore in the large garage area below the home, rec room/game room, &amp; office. This house has the potential for being an excellent primary or a vacation rental. Make this your home today!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Slideshow Tour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|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Matterport 3D Tour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244169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New Price - Schedule A Showing Today!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4787899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3404 Waterway Boulevard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Forest Trail | Isle of Palms, SC 29451 | MLS# 22029565 | $2,295,000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1B544D-01E9-4AED-A667-E837E032F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114" y="5769798"/>
            <a:ext cx="1828415" cy="12187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5D170E-4354-474D-B23B-44CB27962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235" y="5769798"/>
            <a:ext cx="1828085" cy="12178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12EB7A-6989-6449-7290-3BC72E7B3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4241" y="5769798"/>
            <a:ext cx="1828800" cy="12194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4DB4EB-8FB9-1A84-E458-0DD275CCF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6560" y="5769798"/>
            <a:ext cx="1828800" cy="1219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</TotalTime>
  <Words>186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28</cp:revision>
  <dcterms:created xsi:type="dcterms:W3CDTF">2017-07-11T13:56:54Z</dcterms:created>
  <dcterms:modified xsi:type="dcterms:W3CDTF">2023-01-18T20:07:51Z</dcterms:modified>
</cp:coreProperties>
</file>