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rlestonvirtualhomes.com/2220439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b="7085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093583"/>
            <a:ext cx="82295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Well maintained home on Isle of Palms, located across the street from the Wild Dunes golf course, close to the Isle of Palms marina, a short golf cart ride to the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beach, freshly painted with an updated kitchen, updated bathrooms, new HVAC units, new ductwork, new electrical, &amp; new mini-splits. Located on a huge corner lot, fenced in the rear with a playhouse. Ample storage in home, storage galore in the large garage area below the home, rec room/game room, &amp; office. This house has the potential for being an excellent primary or a vacation rental. Owner currently has an active STR license with the City of Isle of Palms. Make this your home today!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Slideshow Tour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noFill/>
                </a:ln>
                <a:latin typeface="Fave Script Bold Pro" pitchFamily="2" charset="0"/>
              </a:rPr>
              <a:t>Recently Painted - Show &amp; Sell!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4787899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3404 Waterway Boulevard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Forest Trail | Isle of Palms, SC 29451 | MLS# 22029565 | $2,270,000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B544D-01E9-4AED-A667-E837E032F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22" y="5769798"/>
            <a:ext cx="1827398" cy="12187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5D170E-4354-474D-B23B-44CB27962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235" y="5769798"/>
            <a:ext cx="1828085" cy="1217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12EB7A-6989-6449-7290-3BC72E7B30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241" y="5769849"/>
            <a:ext cx="1828800" cy="12193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DB4EB-8FB9-1A84-E458-0DD275CCF7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6823" y="5769798"/>
            <a:ext cx="1828274" cy="1219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</TotalTime>
  <Words>198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Fave Script Bold Pro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30</cp:revision>
  <dcterms:created xsi:type="dcterms:W3CDTF">2017-07-11T13:56:54Z</dcterms:created>
  <dcterms:modified xsi:type="dcterms:W3CDTF">2023-03-29T14:59:22Z</dcterms:modified>
</cp:coreProperties>
</file>