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sldIdLst>
    <p:sldId id="256" r:id="rId2"/>
  </p:sldIdLst>
  <p:sldSz cx="8229600" cy="10058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4" d="100"/>
          <a:sy n="54" d="100"/>
        </p:scale>
        <p:origin x="2438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17220" y="1646133"/>
            <a:ext cx="6995160" cy="3501813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28700" y="5282989"/>
            <a:ext cx="6172200" cy="2428451"/>
          </a:xfr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60784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607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889308" y="535517"/>
            <a:ext cx="1774508" cy="852402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5785" y="535517"/>
            <a:ext cx="5220653" cy="85240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256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3176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1499" y="2507618"/>
            <a:ext cx="7098030" cy="4184014"/>
          </a:xfrm>
        </p:spPr>
        <p:txBody>
          <a:bodyPr anchor="b"/>
          <a:lstStyle>
            <a:lvl1pPr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1499" y="6731215"/>
            <a:ext cx="7098030" cy="2200274"/>
          </a:xfrm>
        </p:spPr>
        <p:txBody>
          <a:bodyPr/>
          <a:lstStyle>
            <a:lvl1pPr marL="0" indent="0">
              <a:buNone/>
              <a:defRPr sz="2160">
                <a:solidFill>
                  <a:schemeClr val="tx1"/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1512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6578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6235" y="2677584"/>
            <a:ext cx="3497580" cy="63819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01124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535519"/>
            <a:ext cx="7098030" cy="194415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6858" y="2465706"/>
            <a:ext cx="3481506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6858" y="3674110"/>
            <a:ext cx="3481506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6235" y="2465706"/>
            <a:ext cx="3498652" cy="1208404"/>
          </a:xfr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166235" y="3674110"/>
            <a:ext cx="3498652" cy="540406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534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5627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409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98652" y="1448226"/>
            <a:ext cx="4166235" cy="7147983"/>
          </a:xfr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4577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6857" y="670560"/>
            <a:ext cx="2654260" cy="2346960"/>
          </a:xfrm>
        </p:spPr>
        <p:txBody>
          <a:bodyPr anchor="b"/>
          <a:lstStyle>
            <a:lvl1pPr>
              <a:defRPr sz="288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498652" y="1448226"/>
            <a:ext cx="4166235" cy="7147983"/>
          </a:xfr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66857" y="3017520"/>
            <a:ext cx="2654260" cy="5590329"/>
          </a:xfr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A90B-18DF-4C6F-99F9-DAAC5E6BA37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41900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65785" y="535519"/>
            <a:ext cx="7098030" cy="19441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5785" y="2677584"/>
            <a:ext cx="7098030" cy="63819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578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D2A90B-18DF-4C6F-99F9-DAAC5E6BA37F}" type="datetimeFigureOut">
              <a:rPr lang="en-US" smtClean="0"/>
              <a:t>4/17/2023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26055" y="9322649"/>
            <a:ext cx="277749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812155" y="9322649"/>
            <a:ext cx="1851660" cy="5355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8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05C688-D8DE-4F2A-A2D5-133FE3D2CE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47581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eg"/><Relationship Id="rId3" Type="http://schemas.openxmlformats.org/officeDocument/2006/relationships/hyperlink" Target="https://www.charlestonvirtualhomes.com/2220439" TargetMode="External"/><Relationship Id="rId7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jpg"/><Relationship Id="rId5" Type="http://schemas.openxmlformats.org/officeDocument/2006/relationships/image" Target="../media/image2.jpeg"/><Relationship Id="rId4" Type="http://schemas.openxmlformats.org/officeDocument/2006/relationships/hyperlink" Target="https://mpembed.com/show/?m=NU36n7yBcoz&amp;brand=1&amp;minimap=1&amp;details=1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85" b="7085"/>
          <a:stretch/>
        </p:blipFill>
        <p:spPr>
          <a:xfrm>
            <a:off x="0" y="0"/>
            <a:ext cx="8229600" cy="470583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0" y="7093583"/>
            <a:ext cx="8229599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Well maintained home on Isle of Palms, located across the street from the Wild Dunes golf course, close to the Isle of Palms marina, a short golf cart ride to the </a:t>
            </a:r>
            <a:r>
              <a:rPr lang="en-US" sz="1400" dirty="0" err="1">
                <a:latin typeface="Segoe UI" panose="020B0502040204020203" pitchFamily="34" charset="0"/>
                <a:cs typeface="Segoe UI" panose="020B0502040204020203" pitchFamily="34" charset="0"/>
              </a:rPr>
              <a:t>the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beach, freshly painted with an updated kitchen, updated bathrooms, new HVAC units, new ductwork, new electrical, &amp; new mini-splits. Located on a huge corner lot, fenced in the rear with a playhouse. Ample storage in home, storage galore in the large garage area below the home, rec room/game room, &amp; office. This house has the potential for being an excellent primary or a vacation rental. Owner currently has an active STR license with the City of Isle of Palms. Make this your home today!</a:t>
            </a:r>
          </a:p>
          <a:p>
            <a:pPr algn="ctr"/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  <a:hlinkClick r:id="rId3"/>
              </a:rPr>
              <a:t>Slideshow Tour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 | </a:t>
            </a:r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  <a:hlinkClick r:id="rId4"/>
              </a:rPr>
              <a:t>Matterport 3D Tour</a:t>
            </a:r>
            <a:endParaRPr lang="en-US" sz="1400" dirty="0">
              <a:latin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0"/>
            <a:ext cx="82296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dirty="0">
                <a:ln w="3175">
                  <a:noFill/>
                </a:ln>
                <a:latin typeface="Fave Script Bold Pro" pitchFamily="2" charset="0"/>
              </a:rPr>
              <a:t>Recently Painted - New Price - Show &amp; Sell!</a:t>
            </a:r>
          </a:p>
        </p:txBody>
      </p:sp>
      <p:sp>
        <p:nvSpPr>
          <p:cNvPr id="6" name="Rectangle 5"/>
          <p:cNvSpPr/>
          <p:nvPr/>
        </p:nvSpPr>
        <p:spPr>
          <a:xfrm>
            <a:off x="228600" y="9229328"/>
            <a:ext cx="77724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latin typeface="Segoe UI" panose="020B0502040204020203" pitchFamily="34" charset="0"/>
                <a:cs typeface="Segoe UI" panose="020B0502040204020203" pitchFamily="34" charset="0"/>
              </a:rPr>
              <a:t>Charles Salmonsen</a:t>
            </a:r>
          </a:p>
          <a:p>
            <a:pPr algn="ctr"/>
            <a:r>
              <a:rPr lang="en-US" sz="1400" dirty="0">
                <a:latin typeface="Segoe UI" panose="020B0502040204020203" pitchFamily="34" charset="0"/>
                <a:cs typeface="Segoe UI" panose="020B0502040204020203" pitchFamily="34" charset="0"/>
              </a:rPr>
              <a:t>M (843) 224-0300 | O (843) 388-6613 | charles@salmonsen.com</a:t>
            </a:r>
            <a:endParaRPr lang="en-US" sz="1400" dirty="0"/>
          </a:p>
        </p:txBody>
      </p:sp>
      <p:sp>
        <p:nvSpPr>
          <p:cNvPr id="7" name="Rectangle 6"/>
          <p:cNvSpPr/>
          <p:nvPr/>
        </p:nvSpPr>
        <p:spPr>
          <a:xfrm>
            <a:off x="228600" y="9802277"/>
            <a:ext cx="77724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Salmonsen Realty | 864 </a:t>
            </a:r>
            <a:r>
              <a:rPr lang="en-US" sz="1000" dirty="0" err="1">
                <a:latin typeface="Segoe UI" panose="020B0502040204020203" pitchFamily="34" charset="0"/>
                <a:cs typeface="Segoe UI" panose="020B0502040204020203" pitchFamily="34" charset="0"/>
              </a:rPr>
              <a:t>Lowcountry</a:t>
            </a:r>
            <a:r>
              <a:rPr lang="en-US" sz="1000" dirty="0">
                <a:latin typeface="Segoe UI" panose="020B0502040204020203" pitchFamily="34" charset="0"/>
                <a:cs typeface="Segoe UI" panose="020B0502040204020203" pitchFamily="34" charset="0"/>
              </a:rPr>
              <a:t> Blvd Ste B | Mt Pleasant, SC 29464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5FB9836-4E82-4889-95B8-37ED093037D9}"/>
              </a:ext>
            </a:extLst>
          </p:cNvPr>
          <p:cNvSpPr/>
          <p:nvPr/>
        </p:nvSpPr>
        <p:spPr>
          <a:xfrm>
            <a:off x="228600" y="4787899"/>
            <a:ext cx="7772400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latin typeface="Segoe UI" panose="020B0502040204020203" pitchFamily="34" charset="0"/>
                <a:cs typeface="Segoe UI" panose="020B0502040204020203" pitchFamily="34" charset="0"/>
              </a:rPr>
              <a:t>3404 Waterway Boulevard</a:t>
            </a:r>
          </a:p>
          <a:p>
            <a:pPr algn="ctr"/>
            <a:r>
              <a:rPr lang="en-US" sz="2000" dirty="0">
                <a:latin typeface="Segoe UI" panose="020B0502040204020203" pitchFamily="34" charset="0"/>
                <a:cs typeface="Segoe UI" panose="020B0502040204020203" pitchFamily="34" charset="0"/>
              </a:rPr>
              <a:t>Forest Trail | Isle of Palms, SC 29451 | MLS# 22029565 | $2,195,000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DC1B544D-01E9-4AED-A667-E837E032F08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2622" y="5769798"/>
            <a:ext cx="1827398" cy="1218732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55D170E-4354-474D-B23B-44CB2796248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49235" y="5769798"/>
            <a:ext cx="1828085" cy="1217828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12EB7A-6989-6449-7290-3BC72E7B30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84241" y="5769849"/>
            <a:ext cx="1828800" cy="1219314"/>
          </a:xfrm>
          <a:prstGeom prst="rect">
            <a:avLst/>
          </a:prstGeom>
          <a:ln>
            <a:solidFill>
              <a:schemeClr val="bg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4DB4EB-8FB9-1A84-E458-0DD275CCF77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6823" y="5769798"/>
            <a:ext cx="1828274" cy="1219200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18351400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130</TotalTime>
  <Words>205</Words>
  <Application>Microsoft Office PowerPoint</Application>
  <PresentationFormat>Custom</PresentationFormat>
  <Paragraphs>9</Paragraphs>
  <Slides>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7" baseType="lpstr">
      <vt:lpstr>Arial</vt:lpstr>
      <vt:lpstr>Calibri</vt:lpstr>
      <vt:lpstr>Calibri Light</vt:lpstr>
      <vt:lpstr>Fave Script Bold Pro</vt:lpstr>
      <vt:lpstr>Segoe UI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A. Thomas Price</dc:creator>
  <cp:lastModifiedBy>A. Thomas Price</cp:lastModifiedBy>
  <cp:revision>31</cp:revision>
  <dcterms:created xsi:type="dcterms:W3CDTF">2017-07-11T13:56:54Z</dcterms:created>
  <dcterms:modified xsi:type="dcterms:W3CDTF">2023-04-17T13:28:25Z</dcterms:modified>
</cp:coreProperties>
</file>