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82296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2438" y="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7220" y="1646133"/>
            <a:ext cx="6995160" cy="3501813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282989"/>
            <a:ext cx="6172200" cy="2428451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078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07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89308" y="535517"/>
            <a:ext cx="1774508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5785" y="535517"/>
            <a:ext cx="5220653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5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76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499" y="2507618"/>
            <a:ext cx="7098030" cy="4184014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499" y="6731215"/>
            <a:ext cx="7098030" cy="2200274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/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51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5785" y="2677584"/>
            <a:ext cx="349758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6235" y="2677584"/>
            <a:ext cx="349758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12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535519"/>
            <a:ext cx="7098030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6858" y="2465706"/>
            <a:ext cx="3481506" cy="1208404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6858" y="3674110"/>
            <a:ext cx="3481506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66235" y="2465706"/>
            <a:ext cx="3498652" cy="1208404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66235" y="3674110"/>
            <a:ext cx="349865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34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27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92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670560"/>
            <a:ext cx="2654260" cy="234696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8652" y="1448226"/>
            <a:ext cx="4166235" cy="714798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3017520"/>
            <a:ext cx="2654260" cy="5590329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7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670560"/>
            <a:ext cx="2654260" cy="234696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98652" y="1448226"/>
            <a:ext cx="4166235" cy="7147983"/>
          </a:xfrm>
        </p:spPr>
        <p:txBody>
          <a:bodyPr anchor="t"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3017520"/>
            <a:ext cx="2654260" cy="5590329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90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5785" y="535519"/>
            <a:ext cx="709803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85" y="2677584"/>
            <a:ext cx="709803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5785" y="9322649"/>
            <a:ext cx="18516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2A90B-18DF-4C6F-99F9-DAAC5E6BA37F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6055" y="9322649"/>
            <a:ext cx="27774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2155" y="9322649"/>
            <a:ext cx="18516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5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hyperlink" Target="https://www.charlestonvirtualhomes.com/2220439" TargetMode="External"/><Relationship Id="rId7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4" Type="http://schemas.openxmlformats.org/officeDocument/2006/relationships/hyperlink" Target="https://mpembed.com/show/?m=NU36n7yBcoz&amp;brand=1&amp;minimap=1&amp;details=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5" b="7085"/>
          <a:stretch/>
        </p:blipFill>
        <p:spPr>
          <a:xfrm>
            <a:off x="0" y="0"/>
            <a:ext cx="8229600" cy="4705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7093583"/>
            <a:ext cx="82295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Well maintained home on Isle of Palms, located across the street from the Wild Dunes golf course, close to the Isle of Palms marina, a short golf cart ride to the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beach, freshly painted with an updated kitchen, updated bathrooms, new HVAC units, new ductwork, new electrical, &amp; new mini-splits. Located on a huge corner lot, fenced in the rear with a playhouse. Ample storage in home, storage galore in the large garage area below the home, rec room/game room, &amp; office. This house has the potential for being an excellent primary or a vacation rental. Owner currently has an active STR license with the City of Isle of Palms. Make this your home today!</a:t>
            </a:r>
          </a:p>
          <a:p>
            <a:pPr algn="ctr"/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Slideshow Tour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| 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  <a:hlinkClick r:id="rId4"/>
              </a:rPr>
              <a:t>Matterport 3D Tour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n w="3175">
                  <a:noFill/>
                </a:ln>
                <a:latin typeface="Fave Script Bold Pro" pitchFamily="2" charset="0"/>
              </a:rPr>
              <a:t>Price Reduced - Show &amp; Sell - Owner is Motivated!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9229328"/>
            <a:ext cx="777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Charles Salmonsen</a:t>
            </a:r>
          </a:p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M (843) 224-0300 | O (843) 388-6613 | charles@salmonsen.com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228600" y="9802277"/>
            <a:ext cx="7772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Salmonsen Realty | 864 </a:t>
            </a:r>
            <a:r>
              <a:rPr lang="en-US" sz="1000" dirty="0" err="1">
                <a:latin typeface="Segoe UI" panose="020B0502040204020203" pitchFamily="34" charset="0"/>
                <a:cs typeface="Segoe UI" panose="020B0502040204020203" pitchFamily="34" charset="0"/>
              </a:rPr>
              <a:t>Lowcountry</a:t>
            </a:r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 Blvd Ste B | Mt Pleasant, SC 29464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FB9836-4E82-4889-95B8-37ED093037D9}"/>
              </a:ext>
            </a:extLst>
          </p:cNvPr>
          <p:cNvSpPr/>
          <p:nvPr/>
        </p:nvSpPr>
        <p:spPr>
          <a:xfrm>
            <a:off x="228600" y="4787899"/>
            <a:ext cx="7772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3404 Waterway Boulevard</a:t>
            </a:r>
          </a:p>
          <a:p>
            <a:pPr algn="ctr"/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Forest Trail | Isle of Palms, SC 29451 | MLS# 22029565 | $2,095,000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C1B544D-01E9-4AED-A667-E837E032F0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622" y="5769798"/>
            <a:ext cx="1827398" cy="121873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5D170E-4354-474D-B23B-44CB279624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9235" y="5769798"/>
            <a:ext cx="1828085" cy="121782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12EB7A-6989-6449-7290-3BC72E7B30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4241" y="5769849"/>
            <a:ext cx="1828800" cy="121931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4DB4EB-8FB9-1A84-E458-0DD275CCF7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6823" y="5769798"/>
            <a:ext cx="1828274" cy="12192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35140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</TotalTime>
  <Words>206</Words>
  <Application>Microsoft Office PowerPoint</Application>
  <PresentationFormat>Custom</PresentationFormat>
  <Paragraphs>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Fave Script Bold Pro</vt:lpstr>
      <vt:lpstr>Segoe UI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A. Thomas Price</dc:creator>
  <cp:lastModifiedBy>A. Thomas Price</cp:lastModifiedBy>
  <cp:revision>32</cp:revision>
  <dcterms:created xsi:type="dcterms:W3CDTF">2017-07-11T13:56:54Z</dcterms:created>
  <dcterms:modified xsi:type="dcterms:W3CDTF">2023-05-17T15:30:29Z</dcterms:modified>
</cp:coreProperties>
</file>