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mpembed.com/show/?m=NU36n7yBcoz&amp;brand=1&amp;minimap=1&amp;details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093583"/>
            <a:ext cx="8229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freshly painted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Owner currently has an active STR license with the City of Isle of Palms.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Slideshow Tour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Matterport 3D Tour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22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n w="3175">
                  <a:noFill/>
                </a:ln>
                <a:latin typeface="Fave Script Bold Pro" pitchFamily="2" charset="0"/>
              </a:rPr>
              <a:t>Back on the Market - Owner Anxious - Bring ALL Offers!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</a:t>
            </a: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$1,949,000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2" y="5769798"/>
            <a:ext cx="1827398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849"/>
            <a:ext cx="1828800" cy="1219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23" y="5769798"/>
            <a:ext cx="1828274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207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Fave Script Bold Pro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35</cp:revision>
  <dcterms:created xsi:type="dcterms:W3CDTF">2017-07-11T13:56:54Z</dcterms:created>
  <dcterms:modified xsi:type="dcterms:W3CDTF">2023-06-30T19:09:57Z</dcterms:modified>
</cp:coreProperties>
</file>