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043"/>
          <a:stretch/>
        </p:blipFill>
        <p:spPr bwMode="auto">
          <a:xfrm>
            <a:off x="108678" y="135692"/>
            <a:ext cx="6069306" cy="400958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1599118" y="4250547"/>
            <a:ext cx="6058565" cy="913129"/>
          </a:xfrm>
        </p:spPr>
        <p:txBody>
          <a:bodyPr anchor="ctr">
            <a:noAutofit/>
          </a:bodyPr>
          <a:lstStyle/>
          <a:p>
            <a:r>
              <a:rPr lang="en-US" sz="2800" b="1"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3405 Shagbark Circle</a:t>
            </a:r>
            <a:br>
              <a:rPr lang="en-US" sz="24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Dunes West | Mount Pleasant, SC 29466</a:t>
            </a:r>
            <a:b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MLS# 17015532 | $575,000</a:t>
            </a:r>
            <a:endParaRPr lang="en-US" sz="18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1599118" y="5282852"/>
            <a:ext cx="6052401" cy="4015484"/>
          </a:xfrm>
        </p:spPr>
        <p:txBody>
          <a:bodyPr anchor="ctr">
            <a:noAutofit/>
          </a:bodyPr>
          <a:lstStyle/>
          <a:p>
            <a:r>
              <a:rPr lang="en-US" sz="1400" dirty="0">
                <a:solidFill>
                  <a:schemeClr val="tx2"/>
                </a:solidFill>
                <a:latin typeface="Trebuchet MS" panose="020B0603020202020204" pitchFamily="34" charset="0"/>
                <a:cs typeface="Microsoft Sans Serif" panose="020B0604020202020204" pitchFamily="34" charset="0"/>
              </a:rPr>
              <a:t>Welcome to The Woodlands of Dunes West - a beautiful executive neighborhood with large lawns, mature landscaping, wide safe streets, privacy and peace! This lovely home is set on a level one acre lot that backs up to woods for privacy. Part of the yard is fenced for pets and kids leaving a huge side yard for outdoor </a:t>
            </a:r>
            <a:r>
              <a:rPr lang="en-US" sz="1400">
                <a:solidFill>
                  <a:schemeClr val="tx2"/>
                </a:solidFill>
                <a:latin typeface="Trebuchet MS" panose="020B0603020202020204" pitchFamily="34" charset="0"/>
                <a:cs typeface="Microsoft Sans Serif" panose="020B0604020202020204" pitchFamily="34" charset="0"/>
              </a:rPr>
              <a:t>recreation.</a:t>
            </a:r>
          </a:p>
          <a:p>
            <a:r>
              <a:rPr lang="en-US" sz="1400">
                <a:solidFill>
                  <a:schemeClr val="tx2"/>
                </a:solidFill>
                <a:latin typeface="Trebuchet MS" panose="020B0603020202020204" pitchFamily="34" charset="0"/>
                <a:cs typeface="Microsoft Sans Serif" panose="020B0604020202020204" pitchFamily="34" charset="0"/>
              </a:rPr>
              <a:t>NEW </a:t>
            </a:r>
            <a:r>
              <a:rPr lang="en-US" sz="1400" dirty="0">
                <a:solidFill>
                  <a:schemeClr val="tx2"/>
                </a:solidFill>
                <a:latin typeface="Trebuchet MS" panose="020B0603020202020204" pitchFamily="34" charset="0"/>
                <a:cs typeface="Microsoft Sans Serif" panose="020B0604020202020204" pitchFamily="34" charset="0"/>
              </a:rPr>
              <a:t>LOWER PRICE allows next homeowner to upgrade as desired. The home has a new roof and fresh paint inside and out. The open floor plan is great for families &amp; entertaining and the wood burning fireplace and built in cabinets add to the charm of the space.</a:t>
            </a:r>
          </a:p>
          <a:p>
            <a:r>
              <a:rPr lang="en-US" sz="1400" dirty="0">
                <a:solidFill>
                  <a:schemeClr val="tx2"/>
                </a:solidFill>
                <a:latin typeface="Trebuchet MS" panose="020B0603020202020204" pitchFamily="34" charset="0"/>
                <a:cs typeface="Microsoft Sans Serif" panose="020B0604020202020204" pitchFamily="34" charset="0"/>
              </a:rPr>
              <a:t>The screened porch and deck area are great for entertaining. Upstairs are three bedrooms with private baths and the finished room over the garage can serve as an additional bedroom or playroom. Three car garage provides lots of overflow storage.</a:t>
            </a:r>
          </a:p>
          <a:p>
            <a:r>
              <a:rPr lang="en-US" sz="1400" dirty="0">
                <a:solidFill>
                  <a:schemeClr val="tx2"/>
                </a:solidFill>
                <a:latin typeface="Trebuchet MS" panose="020B0603020202020204" pitchFamily="34" charset="0"/>
                <a:cs typeface="Microsoft Sans Serif" panose="020B0604020202020204" pitchFamily="34" charset="0"/>
              </a:rPr>
              <a:t>The amenities at Dunes West include an 18 hole golf course, clubhouse, three pools which include two for families, one for adults, tennis courts, miles of walking, biking and jogging trails, and social activities at the clubhouse.</a:t>
            </a:r>
          </a:p>
        </p:txBody>
      </p:sp>
      <p:sp>
        <p:nvSpPr>
          <p:cNvPr id="20" name="Rectangle 19"/>
          <p:cNvSpPr/>
          <p:nvPr/>
        </p:nvSpPr>
        <p:spPr>
          <a:xfrm>
            <a:off x="4276125" y="9418296"/>
            <a:ext cx="2595544"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2713 Highway 17 North</a:t>
            </a:r>
          </a:p>
          <a:p>
            <a:pPr algn="r"/>
            <a:r>
              <a:rPr lang="en-US" sz="1050" dirty="0">
                <a:solidFill>
                  <a:schemeClr val="tx2"/>
                </a:solidFill>
                <a:latin typeface="Trebuchet MS" panose="020B0603020202020204" pitchFamily="34" charset="0"/>
                <a:cs typeface="Microsoft Sans Serif" panose="020B0604020202020204" pitchFamily="34" charset="0"/>
              </a:rPr>
              <a:t>Mt. Pleasant, SC 29466</a:t>
            </a:r>
          </a:p>
        </p:txBody>
      </p:sp>
      <p:sp>
        <p:nvSpPr>
          <p:cNvPr id="21" name="Rectangle 20"/>
          <p:cNvSpPr/>
          <p:nvPr/>
        </p:nvSpPr>
        <p:spPr>
          <a:xfrm>
            <a:off x="785120" y="9383671"/>
            <a:ext cx="2881883"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Helen Hudson</a:t>
            </a:r>
          </a:p>
          <a:p>
            <a:r>
              <a:rPr lang="en-US" sz="1200" dirty="0">
                <a:solidFill>
                  <a:schemeClr val="tx2"/>
                </a:solidFill>
                <a:latin typeface="Trebuchet MS" panose="020B0603020202020204" pitchFamily="34" charset="0"/>
                <a:cs typeface="Microsoft Sans Serif" panose="020B0604020202020204" pitchFamily="34" charset="0"/>
              </a:rPr>
              <a:t>843-991-9875</a:t>
            </a:r>
          </a:p>
          <a:p>
            <a:r>
              <a:rPr lang="en-US" sz="1200" dirty="0">
                <a:solidFill>
                  <a:schemeClr val="tx2"/>
                </a:solidFill>
                <a:latin typeface="Trebuchet MS" panose="020B0603020202020204" pitchFamily="34" charset="0"/>
                <a:cs typeface="Microsoft Sans Serif" panose="020B0604020202020204" pitchFamily="34" charset="0"/>
              </a:rPr>
              <a:t>helen.hudson@carolinaone.com</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1669" y="9438763"/>
            <a:ext cx="779850" cy="536147"/>
          </a:xfrm>
          <a:prstGeom prst="rect">
            <a:avLst/>
          </a:prstGeom>
        </p:spPr>
      </p:pic>
      <p:sp>
        <p:nvSpPr>
          <p:cNvPr id="5" name="Rectangle 4"/>
          <p:cNvSpPr/>
          <p:nvPr/>
        </p:nvSpPr>
        <p:spPr>
          <a:xfrm>
            <a:off x="108678" y="3124200"/>
            <a:ext cx="6000899" cy="954107"/>
          </a:xfrm>
          <a:prstGeom prst="rect">
            <a:avLst/>
          </a:prstGeom>
        </p:spPr>
        <p:txBody>
          <a:bodyPr wrap="square">
            <a:spAutoFit/>
          </a:bodyPr>
          <a:lstStyle/>
          <a:p>
            <a:pPr algn="ctr"/>
            <a:r>
              <a:rPr lang="en-US" sz="2800" b="1" i="1" dirty="0">
                <a:solidFill>
                  <a:schemeClr val="bg1"/>
                </a:solidFill>
                <a:effectLst>
                  <a:outerShdw blurRad="50800" dist="50800" dir="5400000" algn="ctr" rotWithShape="0">
                    <a:schemeClr val="tx2"/>
                  </a:outerShdw>
                </a:effectLst>
                <a:latin typeface="Trebuchet MS" panose="020B0603020202020204" pitchFamily="34" charset="0"/>
              </a:rPr>
              <a:t>Open House</a:t>
            </a:r>
          </a:p>
          <a:p>
            <a:pPr algn="ctr"/>
            <a:r>
              <a:rPr lang="en-US" sz="2800" b="1" i="1" dirty="0">
                <a:solidFill>
                  <a:schemeClr val="bg1"/>
                </a:solidFill>
                <a:effectLst>
                  <a:outerShdw blurRad="50800" dist="50800" dir="5400000" algn="ctr" rotWithShape="0">
                    <a:schemeClr val="tx2"/>
                  </a:outerShdw>
                </a:effectLst>
                <a:latin typeface="Trebuchet MS" panose="020B0603020202020204" pitchFamily="34" charset="0"/>
              </a:rPr>
              <a:t>Sunday, Sept 3</a:t>
            </a:r>
            <a:r>
              <a:rPr lang="en-US" sz="2800" b="1" i="1" baseline="30000" dirty="0">
                <a:solidFill>
                  <a:schemeClr val="bg1"/>
                </a:solidFill>
                <a:effectLst>
                  <a:outerShdw blurRad="50800" dist="50800" dir="5400000" algn="ctr" rotWithShape="0">
                    <a:schemeClr val="tx2"/>
                  </a:outerShdw>
                </a:effectLst>
                <a:latin typeface="Trebuchet MS" panose="020B0603020202020204" pitchFamily="34" charset="0"/>
              </a:rPr>
              <a:t>rd</a:t>
            </a:r>
            <a:r>
              <a:rPr lang="en-US" sz="2800" b="1" i="1" dirty="0">
                <a:solidFill>
                  <a:schemeClr val="bg1"/>
                </a:solidFill>
                <a:effectLst>
                  <a:outerShdw blurRad="50800" dist="50800" dir="5400000" algn="ctr" rotWithShape="0">
                    <a:schemeClr val="tx2"/>
                  </a:outerShdw>
                </a:effectLst>
                <a:latin typeface="Trebuchet MS" panose="020B0603020202020204" pitchFamily="34" charset="0"/>
              </a:rPr>
              <a:t>  ~ 1–3pm</a:t>
            </a:r>
          </a:p>
        </p:txBody>
      </p:sp>
      <p:pic>
        <p:nvPicPr>
          <p:cNvPr id="31"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87035" y="135692"/>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87035" y="1166280"/>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87035" y="2196868"/>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87035" y="3227456"/>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9631" y="4258044"/>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09631" y="6319220"/>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9631" y="7349808"/>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09631" y="8380398"/>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09631" y="5288632"/>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 name="Picture 5"/>
          <p:cNvPicPr>
            <a:picLocks noChangeAspect="1"/>
          </p:cNvPicPr>
          <p:nvPr/>
        </p:nvPicPr>
        <p:blipFill rotWithShape="1">
          <a:blip r:embed="rId13" cstate="print">
            <a:extLst>
              <a:ext uri="{28A0092B-C50C-407E-A947-70E740481C1C}">
                <a14:useLocalDpi xmlns:a14="http://schemas.microsoft.com/office/drawing/2010/main" val="0"/>
              </a:ext>
            </a:extLst>
          </a:blip>
          <a:srcRect l="28500" t="563" r="19000" b="24830"/>
          <a:stretch/>
        </p:blipFill>
        <p:spPr>
          <a:xfrm>
            <a:off x="109631" y="9386461"/>
            <a:ext cx="675489" cy="64075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241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3405 Shagbark Circle Dunes West | Mount Pleasant, SC 29466 MLS# 17015532 | $575,000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2017-08-31T14:14:31Z</dcterms:modified>
</cp:coreProperties>
</file>