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202"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5/14/2025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iframe.videodelivery.net/860ce7cae8a3f087b09fcf7569f10bf3"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t="8089" b="8089"/>
          <a:stretch/>
        </p:blipFill>
        <p:spPr>
          <a:xfrm>
            <a:off x="1766380" y="0"/>
            <a:ext cx="6463220" cy="3604202"/>
          </a:xfrm>
          <a:prstGeom prst="rect">
            <a:avLst/>
          </a:prstGeom>
          <a:effectLst/>
        </p:spPr>
      </p:pic>
      <p:sp>
        <p:nvSpPr>
          <p:cNvPr id="2" name="Title 1"/>
          <p:cNvSpPr>
            <a:spLocks noGrp="1"/>
          </p:cNvSpPr>
          <p:nvPr>
            <p:ph type="ctrTitle"/>
          </p:nvPr>
        </p:nvSpPr>
        <p:spPr>
          <a:xfrm>
            <a:off x="1769295" y="3352801"/>
            <a:ext cx="6457390" cy="502920"/>
          </a:xfrm>
          <a:noFill/>
        </p:spPr>
        <p:txBody>
          <a:bodyPr anchor="ctr">
            <a:noAutofit/>
          </a:bodyPr>
          <a:lstStyle/>
          <a:p>
            <a:r>
              <a:rPr lang="en-US" sz="2000" b="1" dirty="0">
                <a:ln w="3175">
                  <a:noFill/>
                </a:ln>
                <a:solidFill>
                  <a:schemeClr val="bg1"/>
                </a:solidFill>
                <a:latin typeface="Trebuchet MS" panose="020B0603020202020204" pitchFamily="34" charset="0"/>
              </a:rPr>
              <a:t>3405 CAMERON BOULEVARD</a:t>
            </a:r>
            <a:br>
              <a:rPr lang="en-US" sz="1800" b="1" dirty="0">
                <a:ln w="3175">
                  <a:noFill/>
                </a:ln>
                <a:latin typeface="Trebuchet MS" panose="020B0603020202020204" pitchFamily="34" charset="0"/>
              </a:rPr>
            </a:br>
            <a:r>
              <a:rPr lang="en-US" sz="1200" b="1" dirty="0">
                <a:ln w="3175">
                  <a:noFill/>
                </a:ln>
                <a:latin typeface="Trebuchet MS" panose="020B0603020202020204" pitchFamily="34" charset="0"/>
              </a:rPr>
              <a:t>Isle of Palms, SC 29451 · MLS# 25008711 · $2,500,000</a:t>
            </a:r>
          </a:p>
        </p:txBody>
      </p:sp>
      <p:sp>
        <p:nvSpPr>
          <p:cNvPr id="3" name="Subtitle 2"/>
          <p:cNvSpPr>
            <a:spLocks noGrp="1"/>
          </p:cNvSpPr>
          <p:nvPr>
            <p:ph type="subTitle" idx="1"/>
          </p:nvPr>
        </p:nvSpPr>
        <p:spPr>
          <a:xfrm>
            <a:off x="1766380" y="3839385"/>
            <a:ext cx="6463220" cy="4913423"/>
          </a:xfrm>
        </p:spPr>
        <p:txBody>
          <a:bodyPr anchor="ctr">
            <a:noAutofit/>
          </a:bodyPr>
          <a:lstStyle/>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Experience coastal living at its finest in this quintessential beach bungalow, ideally located in the heart of Isle of Palms. Just a short stroll from the beach, this home offers convenient access to local restaurants, the Isle of Palms Marina, and nearby shopping—all easily reachable by golf cart or bike. Upon entering, you're welcomed into a cozy dining area with built-in bench seating beside the staircase. The spacious kitchen features granite countertops, crisp white cabinetry accented with nautical boat cleat pulls, and high-end appliances. A convenient bar area with countertop seating opens into a den/library, complete with custom built-in bookshelves.</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A short hallway leads to the first-floor primary suite, which boasts a vaulted ceiling with skylights, a gas fireplace, and additional built-in shelving. The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showcases luxurious tile work and premium finishes. Two additional first-floor bedrooms share a full bathroom, making this layout ideal for guests or family members who prefer single-level living. The well-appointed laundry area, hidden behind custom barn doors, adds to the home's thoughtful design.</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Upstairs, a spacious loft serves as a second living space and features built-in cabinetry and a second gas fireplace surrounded by gorgeous shiplap. This versatile area comfortably accommodates a sectional sofa, ping pong table, and oversized chair. From here, step onto a screened-in porch - an inviting extension of the indoor living space.</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The second-floor primary bedroom includes a beautifully crafted beamed ceiling, an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and a spacious walk-in closet currently used as a charming bunk room. This home is equipped with a full-home Sonos sound system featuring built-in speakers both inside and out. Storage abounds, with ample closet space throughout and designated owners' closets inside and outside the property. Additional upgrades include a whole-home dehumidifier, tankless gas water heater, and open-cell foam insulation throughout. Renovated down to the studs just eight years ago, the home features new systems, roofing, and city sewer connection.</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The true highlight is the stunning backyard oasis. Enjoy the well-equipped outdoor kitchen and bar, complete with a gas grill, built-in mini fridge, and sink. The heated, in-ground saltwater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gunite</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pool is surrounded by travertine tile and features a baja shelf with lounge chairs. Adjacent to the pool is a putting green and a cozy gas fire pit: perfect for entertaining. Additional amenities include an outdoor shower, storage area, and a dedicated golf cart garage. Beautiful landscaping, irrigation, and elegant outdoor lighting complete this exceptional property. Currently a highly successful vacation rental, this home offers an unmatched combination of style, comfort, and functionality.</a:t>
            </a:r>
          </a:p>
          <a:p>
            <a:pPr>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hlinkClick r:id="rId3"/>
              </a:rPr>
              <a:t>VIDEO TOUR</a:t>
            </a:r>
            <a:endPar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22"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135466"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 y="6431159"/>
            <a:ext cx="1591054" cy="1058498"/>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915" y="3839385"/>
            <a:ext cx="1594370" cy="1060703"/>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2543498"/>
            <a:ext cx="1594370" cy="1060703"/>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860" y="1271749"/>
            <a:ext cx="1590480" cy="1036566"/>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915" y="5135272"/>
            <a:ext cx="1594370" cy="1060703"/>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481" y="7724840"/>
            <a:ext cx="1586093" cy="1058498"/>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766380" y="0"/>
            <a:ext cx="6463219" cy="369332"/>
          </a:xfrm>
          <a:prstGeom prst="rect">
            <a:avLst/>
          </a:prstGeom>
        </p:spPr>
        <p:txBody>
          <a:bodyPr wrap="square">
            <a:spAutoFit/>
          </a:bodyPr>
          <a:lstStyle/>
          <a:p>
            <a:pPr algn="r"/>
            <a:r>
              <a:rPr lang="en-US" sz="18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Isle of Palms Cottage with Outdoor Oasis</a:t>
            </a:r>
          </a:p>
        </p:txBody>
      </p:sp>
      <p:pic>
        <p:nvPicPr>
          <p:cNvPr id="7" name="Picture 6">
            <a:extLst>
              <a:ext uri="{FF2B5EF4-FFF2-40B4-BE49-F238E27FC236}">
                <a16:creationId xmlns:a16="http://schemas.microsoft.com/office/drawing/2014/main" id="{86D52B1E-C9E7-0EDF-F504-0626C0036B34}"/>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1620" y="0"/>
            <a:ext cx="1596959" cy="1036566"/>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TotalTime>
  <Words>525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3405 CAMERON BOULEVARD Isle of Palms, SC 29451 · MLS# 25008711 · $2,500,000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72</cp:revision>
  <dcterms:created xsi:type="dcterms:W3CDTF">2006-08-16T00:00:00Z</dcterms:created>
  <dcterms:modified xsi:type="dcterms:W3CDTF">2025-05-14T19:21:27Z</dcterms:modified>
</cp:coreProperties>
</file>