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90" y="-401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8620" y="5426379"/>
            <a:ext cx="7059930" cy="16764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88620" y="2102807"/>
            <a:ext cx="7059930" cy="290576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44082" y="5206852"/>
            <a:ext cx="2526030" cy="2329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02288" y="5206852"/>
            <a:ext cx="2526030" cy="2329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859296" y="5171910"/>
            <a:ext cx="38862" cy="67056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8620" y="2235200"/>
            <a:ext cx="6995160" cy="670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5140960"/>
            <a:ext cx="6736080" cy="201168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" y="7273001"/>
            <a:ext cx="6736080" cy="1444279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2930" y="7211589"/>
            <a:ext cx="6736080" cy="6308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88620" y="2235200"/>
            <a:ext cx="3450946" cy="670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950970" y="2235200"/>
            <a:ext cx="3450946" cy="670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052736"/>
            <a:ext cx="3434160" cy="11176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388620" y="3229447"/>
            <a:ext cx="3432810" cy="573999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3952320" y="3229447"/>
            <a:ext cx="3432810" cy="573999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227990"/>
            <a:ext cx="6995160" cy="1676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3950970" y="2052736"/>
            <a:ext cx="3434160" cy="11176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8503" y="3197655"/>
            <a:ext cx="3186684" cy="2329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41648" y="3197655"/>
            <a:ext cx="3186684" cy="2329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388620" y="670560"/>
            <a:ext cx="5311140" cy="838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64530" y="2346960"/>
            <a:ext cx="1686611" cy="547624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5764530" y="670560"/>
            <a:ext cx="1684020" cy="156464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990" y="670560"/>
            <a:ext cx="1748790" cy="156464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" y="670560"/>
            <a:ext cx="5116830" cy="815848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4990" y="2346960"/>
            <a:ext cx="1748790" cy="648208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8620" y="2123441"/>
            <a:ext cx="6995160" cy="68615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922520" y="9098712"/>
            <a:ext cx="2202180" cy="56327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813560" y="9098712"/>
            <a:ext cx="3044190" cy="56327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7148989" y="9066245"/>
            <a:ext cx="518160" cy="67056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88620" y="223520"/>
            <a:ext cx="6995160" cy="178816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" y="5681504"/>
            <a:ext cx="7696200" cy="1951788"/>
          </a:xfrm>
        </p:spPr>
        <p:txBody>
          <a:bodyPr anchor="ctr"/>
          <a:lstStyle/>
          <a:p>
            <a:r>
              <a:rPr lang="en-US" sz="1200" dirty="0"/>
              <a:t>Shows like a model</a:t>
            </a:r>
            <a:r>
              <a:rPr lang="en-US" sz="1200" dirty="0" smtClean="0"/>
              <a:t>. </a:t>
            </a:r>
          </a:p>
          <a:p>
            <a:r>
              <a:rPr lang="en-US" sz="1200" dirty="0" smtClean="0"/>
              <a:t>Open concept downstairs with all three bedrooms upstairs along with laundry.</a:t>
            </a:r>
          </a:p>
          <a:p>
            <a:r>
              <a:rPr lang="en-US" sz="1200" dirty="0"/>
              <a:t>Chef's kitchen with stainless steel appliances opening up to the screened in porch and patio with </a:t>
            </a:r>
            <a:r>
              <a:rPr lang="en-US" sz="1200" dirty="0" err="1"/>
              <a:t>firepit</a:t>
            </a:r>
            <a:r>
              <a:rPr lang="en-US" sz="1200" dirty="0"/>
              <a:t>. </a:t>
            </a:r>
            <a:endParaRPr lang="en-US" sz="1200" dirty="0" smtClean="0"/>
          </a:p>
          <a:p>
            <a:r>
              <a:rPr lang="en-US" sz="1200" dirty="0" smtClean="0"/>
              <a:t>Large </a:t>
            </a:r>
            <a:r>
              <a:rPr lang="en-US" sz="1200" dirty="0"/>
              <a:t>&amp; private back yard with privacy fence, wooded back drop, and three custom made raised planter beds full of rich soil for your tomatoes, herbs, cucumbers, </a:t>
            </a:r>
            <a:r>
              <a:rPr lang="en-US" sz="1200" dirty="0" err="1"/>
              <a:t>etc</a:t>
            </a:r>
            <a:r>
              <a:rPr lang="en-US" sz="1200" dirty="0"/>
              <a:t> with long lasting corrugated steel wrapping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7772400" cy="1001214"/>
          </a:xfrm>
        </p:spPr>
        <p:txBody>
          <a:bodyPr anchor="t"/>
          <a:lstStyle/>
          <a:p>
            <a:r>
              <a:rPr lang="en-US" sz="3400" dirty="0">
                <a:solidFill>
                  <a:schemeClr val="tx2">
                    <a:lumMod val="90000"/>
                  </a:schemeClr>
                </a:solidFill>
              </a:rPr>
              <a:t>Pre-Listing Notification!</a:t>
            </a:r>
            <a:r>
              <a:rPr lang="en-US" sz="40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40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300" dirty="0" smtClean="0">
                <a:ln w="3200">
                  <a:solidFill>
                    <a:schemeClr val="bg2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</a:rPr>
              <a:t>Coming Thursday</a:t>
            </a:r>
            <a:r>
              <a:rPr lang="en-US" sz="2300" dirty="0">
                <a:ln w="3200">
                  <a:solidFill>
                    <a:schemeClr val="bg2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</a:rPr>
              <a:t>, so get your buyers scheduled and ready!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84" y="1306014"/>
            <a:ext cx="4647832" cy="310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216833" y="8746991"/>
            <a:ext cx="3338735" cy="80021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fr-FR" sz="1800" b="1" dirty="0" err="1"/>
              <a:t>Haynes</a:t>
            </a:r>
            <a:r>
              <a:rPr lang="fr-FR" sz="1800" b="1" dirty="0"/>
              <a:t> Johnson</a:t>
            </a:r>
          </a:p>
          <a:p>
            <a:pPr algn="ctr"/>
            <a:r>
              <a:rPr lang="fr-FR" sz="1400" dirty="0"/>
              <a:t>Mobile - (843) 864-8159</a:t>
            </a:r>
          </a:p>
          <a:p>
            <a:pPr algn="ctr"/>
            <a:r>
              <a:rPr lang="fr-FR" sz="1400" dirty="0"/>
              <a:t>haynes.charlestonproperties@gmail.com</a:t>
            </a:r>
            <a:endParaRPr lang="en-US" sz="1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0" y="9789095"/>
            <a:ext cx="77724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dirty="0"/>
              <a:t>The Boulevard Company, </a:t>
            </a:r>
            <a:r>
              <a:rPr lang="en-US" sz="1100" dirty="0" smtClean="0"/>
              <a:t>LLC | 35 </a:t>
            </a:r>
            <a:r>
              <a:rPr lang="en-US" sz="1100" dirty="0"/>
              <a:t>Broad </a:t>
            </a:r>
            <a:r>
              <a:rPr lang="en-US" sz="1100" dirty="0" smtClean="0"/>
              <a:t>Street | Charleston</a:t>
            </a:r>
            <a:r>
              <a:rPr lang="en-US" sz="1100" dirty="0"/>
              <a:t>, SC </a:t>
            </a:r>
            <a:r>
              <a:rPr lang="en-US" sz="1100" dirty="0" smtClean="0"/>
              <a:t>29401 | </a:t>
            </a:r>
            <a:r>
              <a:rPr lang="en-US" sz="1100" dirty="0" err="1" smtClean="0"/>
              <a:t>haynes.charlestonrealestate.properties</a:t>
            </a:r>
            <a:endParaRPr lang="en-US" sz="11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59" y="8689900"/>
            <a:ext cx="995480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2897"/>
          <a:stretch/>
        </p:blipFill>
        <p:spPr>
          <a:xfrm>
            <a:off x="598942" y="8689900"/>
            <a:ext cx="10668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8833" y="3552918"/>
            <a:ext cx="5814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215900" dist="114300" dir="2700000" algn="tl">
                    <a:srgbClr val="000000">
                      <a:alpha val="65000"/>
                    </a:srgbClr>
                  </a:outerShdw>
                </a:effectLst>
              </a:rPr>
              <a:t>3406 Hamlett </a:t>
            </a:r>
            <a:r>
              <a:rPr lang="en-US" sz="2400" dirty="0" smtClean="0">
                <a:effectLst>
                  <a:outerShdw blurRad="215900" dist="114300" dir="2700000" algn="tl">
                    <a:srgbClr val="000000">
                      <a:alpha val="65000"/>
                    </a:srgbClr>
                  </a:outerShdw>
                </a:effectLst>
              </a:rPr>
              <a:t>Circle</a:t>
            </a:r>
          </a:p>
          <a:p>
            <a:pPr algn="ctr"/>
            <a:r>
              <a:rPr lang="en-US" dirty="0">
                <a:effectLst>
                  <a:outerShdw blurRad="215900" dist="114300" dir="2700000" algn="tl">
                    <a:srgbClr val="000000">
                      <a:alpha val="65000"/>
                    </a:srgbClr>
                  </a:outerShdw>
                </a:effectLst>
              </a:rPr>
              <a:t>The Retreat at Johns </a:t>
            </a:r>
            <a:r>
              <a:rPr lang="en-US" dirty="0" smtClean="0">
                <a:effectLst>
                  <a:outerShdw blurRad="215900" dist="114300" dir="2700000" algn="tl">
                    <a:srgbClr val="000000">
                      <a:alpha val="65000"/>
                    </a:srgbClr>
                  </a:outerShdw>
                </a:effectLst>
              </a:rPr>
              <a:t>Island</a:t>
            </a:r>
            <a:endParaRPr lang="en-US" dirty="0">
              <a:effectLst>
                <a:outerShdw blurRad="215900" dist="114300" dir="2700000" algn="tl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1000" y="1605371"/>
            <a:ext cx="2602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Updated Throughout!</a:t>
            </a:r>
            <a:endParaRPr lang="en-US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9380"/>
            <a:ext cx="1645050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38" y="4659380"/>
            <a:ext cx="1645049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75" y="4659380"/>
            <a:ext cx="1645049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12" y="4659380"/>
            <a:ext cx="1645049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51" y="4659380"/>
            <a:ext cx="1645049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8136"/>
            <a:ext cx="1645048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37" y="7558136"/>
            <a:ext cx="1645048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74" y="7558136"/>
            <a:ext cx="1645048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11" y="7558136"/>
            <a:ext cx="1645048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50" y="7558136"/>
            <a:ext cx="1645050" cy="109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77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</TotalTime>
  <Words>114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Constantia</vt:lpstr>
      <vt:lpstr>Wingdings 2</vt:lpstr>
      <vt:lpstr>Paper</vt:lpstr>
      <vt:lpstr>Pre-Listing Notification! Coming Thursday, so get your buyers scheduled and ready!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Join Us For Open House 2708 Palm Blvd, Isle of Palms, SC August 14th from 3-8</dc:title>
  <dc:creator>CVH360</dc:creator>
  <cp:lastModifiedBy>A. Thomas Price</cp:lastModifiedBy>
  <cp:revision>22</cp:revision>
  <dcterms:created xsi:type="dcterms:W3CDTF">2006-08-16T00:00:00Z</dcterms:created>
  <dcterms:modified xsi:type="dcterms:W3CDTF">2016-05-11T14:59:49Z</dcterms:modified>
</cp:coreProperties>
</file>