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FC8"/>
    <a:srgbClr val="99CCFF"/>
    <a:srgbClr val="73B9FF"/>
    <a:srgbClr val="3DC754"/>
    <a:srgbClr val="00D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91" y="76200"/>
            <a:ext cx="7438846" cy="1219200"/>
          </a:xfrm>
          <a:solidFill>
            <a:srgbClr val="99CFC8"/>
          </a:solidFill>
          <a:ln w="57150" cap="flat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0800" dist="38100" dir="5400000" algn="t" rotWithShape="0">
              <a:schemeClr val="tx1">
                <a:alpha val="4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3409 Thorpe Constantine Avenue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Staffordshire ~ Johns 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Island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 MLS# 16015692 ~ $289,000</a:t>
            </a:r>
            <a:endParaRPr lang="en-US" sz="4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1" y="4648197"/>
            <a:ext cx="3886200" cy="540657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Wonderful home in Staffordshire with a spacious floorplan. This home boasts an upgraded kitchen with granite counters, a large center island, a pantry closet, plenty of cabinet space and built-in speakers. It also has a 'hard to find' downstairs master bedroom suite with an adjacent laundry room. </a:t>
            </a:r>
            <a:endParaRPr lang="en-US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hardwood floors in the main downstairs living areas and a great screened in porch and two car garage. Many of the walls downstairs have just received a fresh coat of paint. Upstairs are 3 bedrooms, one of which is very large, and a flex/game room. This could be converted to a bedroom by adding a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closet.</a:t>
            </a:r>
          </a:p>
          <a:p>
            <a:endParaRPr lang="en-US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backyard is very large and is fully fenced. Staffordshire is a beautiful neighborhood and conveniently located on Johns Island. No flood insurance is required as the home is located in an 'X' zone!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850" y="1435094"/>
            <a:ext cx="4284137" cy="32131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9400" y="1435094"/>
            <a:ext cx="2098850" cy="321868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4" y="1435094"/>
            <a:ext cx="1412732" cy="105954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7123"/>
            <a:ext cx="2400298" cy="4989454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35" y="9553575"/>
            <a:ext cx="1784129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7924800"/>
            <a:ext cx="12192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2515110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3595129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4675148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5755167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7915205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8995224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91" y="1435094"/>
            <a:ext cx="1412732" cy="105954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88" y="2515110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88" y="3595129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010" y="6835186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33688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160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3409 Thorpe Constantine Avenue Staffordshire ~ Johns Island ~ MLS# 16015692 ~ $289,000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Headquarters Island 0 Headquarters Plantation Dr, Johns Island</dc:title>
  <dc:creator>CVH360</dc:creator>
  <cp:lastModifiedBy>A. Thomas Price</cp:lastModifiedBy>
  <cp:revision>23</cp:revision>
  <dcterms:created xsi:type="dcterms:W3CDTF">2006-08-16T00:00:00Z</dcterms:created>
  <dcterms:modified xsi:type="dcterms:W3CDTF">2016-06-14T16:51:41Z</dcterms:modified>
</cp:coreProperties>
</file>