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8229600" cy="5866805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685799"/>
          </a:xfrm>
          <a:noFill/>
          <a:effectLst/>
        </p:spPr>
        <p:txBody>
          <a:bodyPr anchor="ctr">
            <a:no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stanty Cortez" panose="02000506000000020003" pitchFamily="2" charset="0"/>
              </a:rPr>
              <a:t>Corner Lot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4876800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340 Hampton St</a:t>
            </a:r>
          </a:p>
          <a:p>
            <a:pPr algn="ctr"/>
            <a:r>
              <a:rPr lang="nn-NO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Elloree, SC 29047 ~ MLS# 156173 ~ $275,000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6805"/>
            <a:ext cx="8229599" cy="1859726"/>
          </a:xfrm>
        </p:spPr>
        <p:txBody>
          <a:bodyPr numCol="1"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Great In Town Elloree Corner Lot.  Enjoy the small town living with this 4 bedroom updated home.  New master suite with new Full bath.  Fully updated Kitchen with new appliances, cabinets and counter tops.  Sitting just a short drive to Columbia or Charleston leave the busy cities and enjoy small town living.  4 Lake Marion boat ramp and access with in 5 to 15 mins from this home.  Jump on the boat and take a afternoon sail or head to Charleston for the weekend via the water ways.  Don't miss this home!  It is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is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MOVE IN READY!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5506" y="7762429"/>
            <a:ext cx="1334094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762429"/>
            <a:ext cx="1334094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9AAE7-50DC-4FC5-10E8-634EE73AE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6822" y="7762429"/>
            <a:ext cx="1045493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865D3E-F8AA-A74F-69F0-F9A76278EF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8685" y="7762429"/>
            <a:ext cx="1334093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FC5924-D458-1CE8-6E84-CF3B771E6A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5043" y="7762429"/>
            <a:ext cx="1334093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73832F-B3F8-242B-E856-B2758B762A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1864" y="7762430"/>
            <a:ext cx="1334093" cy="100056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149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Rastanty Cortez</vt:lpstr>
      <vt:lpstr>Office Theme</vt:lpstr>
      <vt:lpstr>Corner 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98</cp:revision>
  <dcterms:created xsi:type="dcterms:W3CDTF">2006-08-16T00:00:00Z</dcterms:created>
  <dcterms:modified xsi:type="dcterms:W3CDTF">2023-03-22T11:31:01Z</dcterms:modified>
</cp:coreProperties>
</file>