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9/10/2018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15462"/>
            <a:ext cx="5386083" cy="3578272"/>
          </a:xfrm>
          <a:prstGeom prst="rect">
            <a:avLst/>
          </a:prstGeom>
          <a:ln>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528952"/>
            <a:ext cx="5388371" cy="3068660"/>
          </a:xfrm>
        </p:spPr>
        <p:txBody>
          <a:bodyPr anchor="ctr">
            <a:noAutofit/>
          </a:bodyPr>
          <a:lstStyle/>
          <a:p>
            <a:r>
              <a:rPr lang="en-US" sz="1400" dirty="0">
                <a:solidFill>
                  <a:schemeClr val="tx2">
                    <a:lumMod val="75000"/>
                  </a:schemeClr>
                </a:solidFill>
                <a:latin typeface="Trebuchet MS" panose="020B0603020202020204" pitchFamily="34" charset="0"/>
              </a:rPr>
              <a:t>Stunning home situated adjacent to a pond in the desirable neighborhood of The Villages in St Johns Woods! This gracious home is a LEED Certified Platinum home and boasts Free Energy Living. Custom designed by a professional design team and constructed using the highest quality building materials and systems available. Construction was done using a structural insulated panel system (SIPS) for all the main structures: foundation floor, walls and roof. The result is this home operates at a substantial cost saving on utility bills. Solar energy systems and indoor air quality filtration are integrated in this highly efficient home. As you approach this home, you will realize that there is something special about it. The inviting 10 foot wide front porch adds to the charm, beauty and curb appeal.</a:t>
            </a:r>
          </a:p>
          <a:p>
            <a:r>
              <a:rPr lang="en-US" sz="1400" b="1" i="1" dirty="0">
                <a:solidFill>
                  <a:schemeClr val="tx2">
                    <a:lumMod val="75000"/>
                  </a:schemeClr>
                </a:solidFill>
                <a:latin typeface="Trebuchet MS" panose="020B0603020202020204" pitchFamily="34" charset="0"/>
              </a:rPr>
              <a:t>So many more details than can be mentioned here!</a:t>
            </a:r>
          </a:p>
        </p:txBody>
      </p:sp>
      <p:sp>
        <p:nvSpPr>
          <p:cNvPr id="2" name="Title 1"/>
          <p:cNvSpPr>
            <a:spLocks noGrp="1"/>
          </p:cNvSpPr>
          <p:nvPr>
            <p:ph type="ctrTitle"/>
          </p:nvPr>
        </p:nvSpPr>
        <p:spPr>
          <a:xfrm>
            <a:off x="-4584" y="4495800"/>
            <a:ext cx="5390667" cy="1012242"/>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3410 Acorn Drop Lane</a:t>
            </a:r>
            <a:br>
              <a:rPr lang="en-US" sz="240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The Villages In St Johns Woods ~ Johns Island</a:t>
            </a:r>
            <a:br>
              <a:rPr lang="en-US" sz="1800" b="0" cap="none" dirty="0">
                <a:ln w="10541" cmpd="sng">
                  <a:noFill/>
                  <a:prstDash val="solid"/>
                </a:ln>
                <a:solidFill>
                  <a:schemeClr val="tx2"/>
                </a:solidFill>
                <a:effectLst/>
                <a:latin typeface="Trebuchet MS" panose="020B0603020202020204" pitchFamily="34" charset="0"/>
              </a:rPr>
            </a:br>
            <a:r>
              <a:rPr lang="en-US" sz="1800" b="0" cap="none" dirty="0">
                <a:ln w="10541" cmpd="sng">
                  <a:noFill/>
                  <a:prstDash val="solid"/>
                </a:ln>
                <a:solidFill>
                  <a:schemeClr val="tx2"/>
                </a:solidFill>
                <a:effectLst/>
                <a:latin typeface="Trebuchet MS" panose="020B0603020202020204" pitchFamily="34" charset="0"/>
              </a:rPr>
              <a:t>MLS# 18025049 ~ $695,000</a:t>
            </a:r>
            <a:endParaRPr lang="en-US" sz="1500" b="0" cap="none" dirty="0">
              <a:ln w="10541" cmpd="sng">
                <a:noFill/>
                <a:prstDash val="solid"/>
              </a:ln>
              <a:solidFill>
                <a:schemeClr val="tx2"/>
              </a:solidFill>
              <a:effectLst/>
              <a:latin typeface="Trebuchet MS" panose="020B0603020202020204" pitchFamily="34" charset="0"/>
            </a:endParaRPr>
          </a:p>
        </p:txBody>
      </p:sp>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Peggy Leete</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884-1622</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532-7923</a:t>
            </a:r>
            <a:b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pleete@carolinaone.com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www.peggyleetehomes.com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a:t>
              </a:r>
            </a:p>
          </p:txBody>
        </p:sp>
      </p:grpSp>
      <p:pic>
        <p:nvPicPr>
          <p:cNvPr id="26" name="Picture 2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500147" y="7256234"/>
            <a:ext cx="1709457" cy="1133856"/>
          </a:xfrm>
          <a:prstGeom prst="rect">
            <a:avLst/>
          </a:prstGeom>
          <a:solidFill>
            <a:srgbClr val="FFFFFF">
              <a:shade val="85000"/>
            </a:srgbClr>
          </a:solidFill>
          <a:ln w="28575"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1" name="Picture 3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503302" y="1533958"/>
            <a:ext cx="1703146" cy="1133856"/>
          </a:xfrm>
          <a:prstGeom prst="rect">
            <a:avLst/>
          </a:prstGeom>
          <a:solidFill>
            <a:srgbClr val="FFFFFF">
              <a:shade val="85000"/>
            </a:srgbClr>
          </a:solidFill>
          <a:ln w="28575"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26" name="Picture 2" descr="http://photos.flexmls.com/chs/20141013163944617452000000.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6862" y="8767934"/>
            <a:ext cx="1464196" cy="1215284"/>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500147" y="5825665"/>
            <a:ext cx="1709457" cy="1133856"/>
          </a:xfrm>
          <a:prstGeom prst="rect">
            <a:avLst/>
          </a:prstGeom>
          <a:solidFill>
            <a:srgbClr val="FFFFFF">
              <a:shade val="85000"/>
            </a:srgbClr>
          </a:solidFill>
          <a:ln w="28575"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500147" y="4395096"/>
            <a:ext cx="1709457" cy="1133856"/>
          </a:xfrm>
          <a:prstGeom prst="rect">
            <a:avLst/>
          </a:prstGeom>
          <a:solidFill>
            <a:srgbClr val="FFFFFF">
              <a:shade val="85000"/>
            </a:srgbClr>
          </a:solidFill>
          <a:ln w="28575"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504483" y="103389"/>
            <a:ext cx="1700784" cy="1133856"/>
          </a:xfrm>
          <a:prstGeom prst="rect">
            <a:avLst/>
          </a:prstGeom>
          <a:solidFill>
            <a:srgbClr val="FFFFFF">
              <a:shade val="85000"/>
            </a:srgbClr>
          </a:solidFill>
          <a:ln w="28575"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4" name="Picture 3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500147" y="2964527"/>
            <a:ext cx="1709457" cy="1133856"/>
          </a:xfrm>
          <a:prstGeom prst="rect">
            <a:avLst/>
          </a:prstGeom>
          <a:solidFill>
            <a:srgbClr val="FFFFFF">
              <a:shade val="85000"/>
            </a:srgbClr>
          </a:solidFill>
          <a:ln w="28575"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0" name="Rectangle 19"/>
          <p:cNvSpPr/>
          <p:nvPr/>
        </p:nvSpPr>
        <p:spPr>
          <a:xfrm>
            <a:off x="-1144" y="0"/>
            <a:ext cx="7315198" cy="604667"/>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1145" y="0"/>
            <a:ext cx="7315200" cy="923330"/>
          </a:xfrm>
          <a:prstGeom prst="rect">
            <a:avLst/>
          </a:prstGeom>
          <a:noFill/>
        </p:spPr>
        <p:txBody>
          <a:bodyPr wrap="square">
            <a:spAutoFit/>
          </a:bodyPr>
          <a:lstStyle/>
          <a:p>
            <a:r>
              <a:rPr lang="en-US" sz="2700" i="1" dirty="0">
                <a:solidFill>
                  <a:schemeClr val="tx2"/>
                </a:solidFill>
                <a:effectLst>
                  <a:outerShdw blurRad="50800" dist="38100" dir="5400000" algn="t" rotWithShape="0">
                    <a:prstClr val="black">
                      <a:alpha val="40000"/>
                    </a:prstClr>
                  </a:outerShdw>
                </a:effectLst>
                <a:latin typeface="Trebuchet MS" panose="020B0603020202020204" pitchFamily="34" charset="0"/>
              </a:rPr>
              <a:t>Custom Designed Home with Open</a:t>
            </a:r>
          </a:p>
          <a:p>
            <a:r>
              <a:rPr lang="en-US" sz="2700" i="1" dirty="0">
                <a:solidFill>
                  <a:schemeClr val="tx2"/>
                </a:solidFill>
                <a:effectLst>
                  <a:outerShdw blurRad="50800" dist="38100" dir="5400000" algn="t" rotWithShape="0">
                    <a:prstClr val="black">
                      <a:alpha val="40000"/>
                    </a:prstClr>
                  </a:outerShdw>
                </a:effectLst>
                <a:latin typeface="Trebuchet MS" panose="020B0603020202020204" pitchFamily="34" charset="0"/>
              </a:rPr>
              <a:t>Floorplan &amp; Free Energy Living!</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262</TotalTime>
  <Words>183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3410 Acorn Drop Lane The Villages In St Johns Woods ~ Johns Island MLS# 18025049 ~ $695,000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2018-09-10T16:26:23Z</dcterms:modified>
</cp:coreProperties>
</file>