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700" y="4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5462"/>
            <a:ext cx="5386083" cy="357827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288" y="5756940"/>
            <a:ext cx="5388371" cy="2840672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Stunning home situated adjacent to a pond site in the desirable neighborhood of The Villages in St Johns Woods! This gracious home is a LEED Certified Platinum home and boasts Free Energy Living. Custom designed by a professional design team using the highest quality building materials and systems available. Construction was done using a structural insulated panel system (SIPS) used in the building structures for all the main structures: the foundation floor, walls and roof. The result is this home operates at a substantial cost saving on the utility bills. Solar energy systems and indoor air quality filtration are integrated in this highly efficient home.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So many more details than can be mentioned here!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584" y="4655509"/>
            <a:ext cx="5390667" cy="1012242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3410 Acorn Drop Lane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The Villages In St Johns Woods ~ Johns Island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MLS# 17027449 ~ $680,000</a:t>
            </a:r>
            <a:endParaRPr lang="en-US" sz="15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2287" y="8767934"/>
            <a:ext cx="7315199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Peggy Leete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Office - (843) 884-1622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Cell - (843) 532-7923</a:t>
            </a:r>
            <a:b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pleete@carolinaone.com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www.peggyleetehomes.com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0" y="8920096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628 Long Point Rd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Mt Pleasant, SC 29464</a:t>
              </a:r>
            </a:p>
          </p:txBody>
        </p:sp>
      </p:grpSp>
      <p:pic>
        <p:nvPicPr>
          <p:cNvPr id="26" name="Picture 25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147" y="7256234"/>
            <a:ext cx="1709457" cy="1133856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302" y="1533958"/>
            <a:ext cx="1703146" cy="1133856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6" name="Picture 2" descr="http://photos.flexmls.com/chs/20141013163944617452000000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6862" y="8767934"/>
            <a:ext cx="1464196" cy="1215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147" y="5825665"/>
            <a:ext cx="1709457" cy="1133856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147" y="4395096"/>
            <a:ext cx="1709457" cy="1133856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4483" y="103389"/>
            <a:ext cx="1700784" cy="1133856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4" name="Picture 33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147" y="2964527"/>
            <a:ext cx="1709457" cy="1133856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0" name="Rectangle 19"/>
          <p:cNvSpPr/>
          <p:nvPr/>
        </p:nvSpPr>
        <p:spPr>
          <a:xfrm>
            <a:off x="-1144" y="0"/>
            <a:ext cx="7315198" cy="604667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-1145" y="0"/>
            <a:ext cx="7315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i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Custom Designed Home with Open</a:t>
            </a:r>
          </a:p>
          <a:p>
            <a:r>
              <a:rPr lang="en-US" sz="2700" i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Floorplan &amp; Free Energy Living!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260</TotalTime>
  <Words>155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3410 Acorn Drop Lane The Villages In St Johns Woods ~ Johns Island MLS# 17027449 ~ $680,000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39</cp:revision>
  <dcterms:created xsi:type="dcterms:W3CDTF">2006-08-16T00:00:00Z</dcterms:created>
  <dcterms:modified xsi:type="dcterms:W3CDTF">2017-10-14T01:40:52Z</dcterms:modified>
</cp:coreProperties>
</file>