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860" y="246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2/17/2015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2/17/2015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2/17/2015</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hyperlink" Target="mailto:kurt@seeligrealestate.com" TargetMode="External"/><Relationship Id="rId7"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73046"/>
            <a:ext cx="6852457" cy="3854507"/>
          </a:xfrm>
          <a:prstGeom prst="rect">
            <a:avLst/>
          </a:prstGeom>
          <a:ln>
            <a:solidFill>
              <a:schemeClr val="bg1"/>
            </a:solidFill>
          </a:ln>
        </p:spPr>
      </p:pic>
      <p:sp>
        <p:nvSpPr>
          <p:cNvPr id="2" name="Title 1"/>
          <p:cNvSpPr>
            <a:spLocks noGrp="1"/>
          </p:cNvSpPr>
          <p:nvPr>
            <p:ph type="ctrTitle"/>
          </p:nvPr>
        </p:nvSpPr>
        <p:spPr>
          <a:xfrm>
            <a:off x="-2772" y="0"/>
            <a:ext cx="6858000" cy="473046"/>
          </a:xfrm>
        </p:spPr>
        <p:txBody>
          <a:bodyPr>
            <a:noAutofit/>
          </a:bodyPr>
          <a:lstStyle/>
          <a:p>
            <a:r>
              <a:rPr lang="en-US" sz="2800" i="1" dirty="0" smtClean="0">
                <a:solidFill>
                  <a:schemeClr val="tx2"/>
                </a:solidFill>
                <a:effectLst>
                  <a:outerShdw blurRad="63500" sx="102000" sy="102000" algn="ctr" rotWithShape="0">
                    <a:prstClr val="black">
                      <a:alpha val="40000"/>
                    </a:prstClr>
                  </a:outerShdw>
                </a:effectLst>
                <a:latin typeface="Century Gothic" panose="020B0502020202020204" pitchFamily="34" charset="0"/>
              </a:rPr>
              <a:t>Adorable Turn-Key Home!</a:t>
            </a:r>
            <a:endParaRPr lang="en-US" sz="2800" i="1" dirty="0">
              <a:solidFill>
                <a:schemeClr val="tx2"/>
              </a:solidFill>
              <a:effectLst>
                <a:outerShdw blurRad="63500" sx="102000" sy="102000" algn="ctr" rotWithShape="0">
                  <a:prstClr val="black">
                    <a:alpha val="40000"/>
                  </a:prstClr>
                </a:outerShdw>
              </a:effectLst>
              <a:latin typeface="Century Gothic" panose="020B0502020202020204" pitchFamily="34" charset="0"/>
            </a:endParaRPr>
          </a:p>
        </p:txBody>
      </p:sp>
      <p:sp>
        <p:nvSpPr>
          <p:cNvPr id="3" name="Subtitle 2"/>
          <p:cNvSpPr>
            <a:spLocks noGrp="1"/>
          </p:cNvSpPr>
          <p:nvPr>
            <p:ph type="subTitle" idx="1"/>
          </p:nvPr>
        </p:nvSpPr>
        <p:spPr>
          <a:xfrm>
            <a:off x="-2772" y="5403850"/>
            <a:ext cx="6858000" cy="1533525"/>
          </a:xfrm>
        </p:spPr>
        <p:txBody>
          <a:bodyPr anchor="ctr">
            <a:noAutofit/>
          </a:bodyPr>
          <a:lstStyle/>
          <a:p>
            <a:r>
              <a:rPr lang="en-US" sz="1100" dirty="0">
                <a:solidFill>
                  <a:schemeClr val="tx2"/>
                </a:solidFill>
                <a:latin typeface="Century Gothic" panose="020B0502020202020204" pitchFamily="34" charset="0"/>
              </a:rPr>
              <a:t>This well maintained single level home in Park West is ideally situated on a quiet street. It sits across from a lovely park in the front and has a buffer of trees in the back. The beautiful foyer greets you as you enter into this light and bright home that features an open kitchen with cathedral ceilings in the great room and master bedroom. The kitchen, master bedroom &amp; screened porch all boast newer tile floors which add to the overall appeal of this lovely home. Curtains &amp; drapes do not convey. Neighborhood amenities include a pool, tennis courts, club house &amp; walking trails. The Park West neighborhood is close to retail and professional services including a grocery store, restaurants, medical, dental, and Mt. Pleasant Hospital.</a:t>
            </a:r>
            <a:endParaRPr lang="en-US" sz="1100" dirty="0">
              <a:solidFill>
                <a:schemeClr val="tx2"/>
              </a:solidFill>
              <a:latin typeface="Century Gothic" panose="020B0502020202020204" pitchFamily="34" charset="0"/>
            </a:endParaRPr>
          </a:p>
        </p:txBody>
      </p:sp>
      <p:sp>
        <p:nvSpPr>
          <p:cNvPr id="13" name="Title 1"/>
          <p:cNvSpPr txBox="1">
            <a:spLocks/>
          </p:cNvSpPr>
          <p:nvPr/>
        </p:nvSpPr>
        <p:spPr>
          <a:xfrm>
            <a:off x="-2772" y="3505200"/>
            <a:ext cx="6858000" cy="809625"/>
          </a:xfrm>
          <a:prstGeom prst="rect">
            <a:avLst/>
          </a:prstGeom>
        </p:spPr>
        <p:txBody>
          <a:bodyPr vert="horz" lIns="91440" tIns="45720" rIns="91440" bIns="45720" rtlCol="0" anchor="b">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dirty="0">
                <a:solidFill>
                  <a:schemeClr val="bg1"/>
                </a:solidFill>
                <a:effectLst>
                  <a:outerShdw blurRad="38100" dist="38100" dir="2700000" algn="tl">
                    <a:srgbClr val="000000">
                      <a:alpha val="43137"/>
                    </a:srgbClr>
                  </a:outerShdw>
                </a:effectLst>
                <a:latin typeface="Century Gothic" panose="020B0502020202020204" pitchFamily="34" charset="0"/>
              </a:rPr>
              <a:t>3416 Wellesley Court</a:t>
            </a:r>
            <a:endParaRPr lang="en-US" sz="1050" dirty="0" smtClean="0">
              <a:solidFill>
                <a:schemeClr val="bg1"/>
              </a:solidFill>
              <a:effectLst>
                <a:outerShdw blurRad="38100" dist="38100" dir="2700000" algn="tl">
                  <a:srgbClr val="000000">
                    <a:alpha val="43137"/>
                  </a:srgbClr>
                </a:outerShdw>
              </a:effectLst>
              <a:latin typeface="Century Gothic" panose="020B0502020202020204" pitchFamily="34" charset="0"/>
            </a:endParaRPr>
          </a:p>
          <a:p>
            <a:r>
              <a:rPr lang="en-US" sz="1600" dirty="0">
                <a:solidFill>
                  <a:schemeClr val="bg1"/>
                </a:solidFill>
                <a:effectLst>
                  <a:outerShdw blurRad="38100" dist="38100" dir="2700000" algn="tl">
                    <a:srgbClr val="000000">
                      <a:alpha val="43137"/>
                    </a:srgbClr>
                  </a:outerShdw>
                </a:effectLst>
                <a:latin typeface="Century Gothic" panose="020B0502020202020204" pitchFamily="34" charset="0"/>
              </a:rPr>
              <a:t>Park West - Mount </a:t>
            </a:r>
            <a:r>
              <a:rPr lang="en-US" sz="1600" dirty="0" smtClean="0">
                <a:solidFill>
                  <a:schemeClr val="bg1"/>
                </a:solidFill>
                <a:effectLst>
                  <a:outerShdw blurRad="38100" dist="38100" dir="2700000" algn="tl">
                    <a:srgbClr val="000000">
                      <a:alpha val="43137"/>
                    </a:srgbClr>
                  </a:outerShdw>
                </a:effectLst>
                <a:latin typeface="Century Gothic" panose="020B0502020202020204" pitchFamily="34" charset="0"/>
              </a:rPr>
              <a:t>Pleasant </a:t>
            </a:r>
            <a:r>
              <a:rPr lang="en-US" sz="1600" dirty="0">
                <a:solidFill>
                  <a:schemeClr val="bg1"/>
                </a:solidFill>
                <a:effectLst>
                  <a:outerShdw blurRad="38100" dist="38100" dir="2700000" algn="tl">
                    <a:srgbClr val="000000">
                      <a:alpha val="43137"/>
                    </a:srgbClr>
                  </a:outerShdw>
                </a:effectLst>
                <a:latin typeface="Century Gothic" panose="020B0502020202020204" pitchFamily="34" charset="0"/>
              </a:rPr>
              <a:t>- MLS# 14028387 - $285,000</a:t>
            </a:r>
            <a:endParaRPr lang="en-US" sz="1600"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
        <p:nvSpPr>
          <p:cNvPr id="14" name="Rectangle 13"/>
          <p:cNvSpPr/>
          <p:nvPr/>
        </p:nvSpPr>
        <p:spPr>
          <a:xfrm>
            <a:off x="0" y="8374559"/>
            <a:ext cx="6858000" cy="769441"/>
          </a:xfrm>
          <a:prstGeom prst="rect">
            <a:avLst/>
          </a:prstGeom>
        </p:spPr>
        <p:txBody>
          <a:bodyPr wrap="square">
            <a:spAutoFit/>
          </a:bodyPr>
          <a:lstStyle/>
          <a:p>
            <a:r>
              <a:rPr lang="en-US" sz="1600" b="1" dirty="0" smtClean="0">
                <a:solidFill>
                  <a:schemeClr val="tx2"/>
                </a:solidFill>
                <a:latin typeface="Century Gothic" panose="020B0502020202020204" pitchFamily="34" charset="0"/>
              </a:rPr>
              <a:t>Kurt </a:t>
            </a:r>
            <a:r>
              <a:rPr lang="en-US" sz="1600" b="1" dirty="0" err="1" smtClean="0">
                <a:solidFill>
                  <a:schemeClr val="tx2"/>
                </a:solidFill>
                <a:latin typeface="Century Gothic" panose="020B0502020202020204" pitchFamily="34" charset="0"/>
              </a:rPr>
              <a:t>Seelig</a:t>
            </a:r>
            <a:endParaRPr lang="en-US" sz="1600" b="1" dirty="0" smtClean="0">
              <a:solidFill>
                <a:schemeClr val="tx2"/>
              </a:solidFill>
              <a:latin typeface="Century Gothic" panose="020B0502020202020204" pitchFamily="34" charset="0"/>
            </a:endParaRPr>
          </a:p>
          <a:p>
            <a:r>
              <a:rPr lang="en-US" sz="1400" dirty="0" smtClean="0">
                <a:solidFill>
                  <a:schemeClr val="tx2"/>
                </a:solidFill>
                <a:latin typeface="Century Gothic" panose="020B0502020202020204" pitchFamily="34" charset="0"/>
              </a:rPr>
              <a:t>843-906-8528</a:t>
            </a:r>
          </a:p>
          <a:p>
            <a:r>
              <a:rPr lang="en-US" sz="1400" dirty="0">
                <a:solidFill>
                  <a:schemeClr val="tx2"/>
                </a:solidFill>
                <a:latin typeface="Century Gothic" panose="020B0502020202020204" pitchFamily="34" charset="0"/>
                <a:hlinkClick r:id="rId3"/>
              </a:rPr>
              <a:t>kurt@seeligrealestate.com</a:t>
            </a:r>
            <a:endParaRPr lang="en-US" sz="1400" dirty="0">
              <a:solidFill>
                <a:schemeClr val="tx2"/>
              </a:solidFill>
              <a:latin typeface="Century Gothic" panose="020B0502020202020204" pitchFamily="34" charset="0"/>
            </a:endParaRPr>
          </a:p>
        </p:txBody>
      </p:sp>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20728" y="4383222"/>
            <a:ext cx="1690272" cy="950778"/>
          </a:xfrm>
          <a:prstGeom prst="rect">
            <a:avLst/>
          </a:prstGeom>
          <a:ln>
            <a:solidFill>
              <a:schemeClr val="bg1"/>
            </a:solidFill>
          </a:ln>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0" y="4383222"/>
            <a:ext cx="1690272" cy="950778"/>
          </a:xfrm>
          <a:prstGeom prst="rect">
            <a:avLst/>
          </a:prstGeom>
          <a:ln>
            <a:solidFill>
              <a:schemeClr val="bg1"/>
            </a:solidFill>
          </a:ln>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3441456" y="4383222"/>
            <a:ext cx="1690272" cy="950778"/>
          </a:xfrm>
          <a:prstGeom prst="rect">
            <a:avLst/>
          </a:prstGeom>
          <a:ln>
            <a:solidFill>
              <a:schemeClr val="bg1"/>
            </a:solidFill>
          </a:ln>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162184" y="4383222"/>
            <a:ext cx="1690272" cy="950778"/>
          </a:xfrm>
          <a:prstGeom prst="rect">
            <a:avLst/>
          </a:prstGeom>
          <a:ln>
            <a:solidFill>
              <a:schemeClr val="bg1"/>
            </a:solidFill>
          </a:ln>
        </p:spPr>
      </p:pic>
      <p:pic>
        <p:nvPicPr>
          <p:cNvPr id="16" name="Picture 2" descr="http://www.seeligrealestate.com/img/carolina-elite-logo.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74175" y="8382000"/>
            <a:ext cx="2857500" cy="762000"/>
          </a:xfrm>
          <a:prstGeom prst="rect">
            <a:avLst/>
          </a:prstGeom>
          <a:noFill/>
          <a:extLst>
            <a:ext uri="{909E8E84-426E-40DD-AFC4-6F175D3DCCD1}">
              <a14:hiddenFill xmlns:a14="http://schemas.microsoft.com/office/drawing/2010/main">
                <a:solidFill>
                  <a:srgbClr val="FFFFFF"/>
                </a:solidFill>
              </a14:hiddenFill>
            </a:ext>
          </a:extLst>
        </p:spPr>
      </p:pic>
      <p:pic>
        <p:nvPicPr>
          <p:cNvPr id="20" name="Picture 19"/>
          <p:cNvPicPr>
            <a:picLocks noChangeAspect="1"/>
          </p:cNvPicPr>
          <p:nvPr/>
        </p:nvPicPr>
        <p:blipFill rotWithShape="1">
          <a:blip r:embed="rId9" cstate="print">
            <a:extLst>
              <a:ext uri="{28A0092B-C50C-407E-A947-70E740481C1C}">
                <a14:useLocalDpi xmlns:a14="http://schemas.microsoft.com/office/drawing/2010/main" val="0"/>
              </a:ext>
            </a:extLst>
          </a:blip>
          <a:srcRect t="32007"/>
          <a:stretch/>
        </p:blipFill>
        <p:spPr>
          <a:xfrm>
            <a:off x="1720729" y="7007225"/>
            <a:ext cx="3411000" cy="1304926"/>
          </a:xfrm>
          <a:prstGeom prst="rect">
            <a:avLst/>
          </a:prstGeom>
          <a:ln>
            <a:solidFill>
              <a:schemeClr val="bg1"/>
            </a:solidFill>
          </a:ln>
        </p:spPr>
      </p:pic>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128</TotalTime>
  <Words>164</Words>
  <Application>Microsoft Office PowerPoint</Application>
  <PresentationFormat>On-screen Show (4:3)</PresentationFormat>
  <Paragraphs>7</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Adorable Turn-Key Home!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atp1313@gmail.com</cp:lastModifiedBy>
  <cp:revision>19</cp:revision>
  <dcterms:created xsi:type="dcterms:W3CDTF">2006-08-16T00:00:00Z</dcterms:created>
  <dcterms:modified xsi:type="dcterms:W3CDTF">2015-02-17T16:47:13Z</dcterms:modified>
</cp:coreProperties>
</file>