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31E"/>
    <a:srgbClr val="BDBEC0"/>
    <a:srgbClr val="EFD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2742" y="138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microsoft.com/office/2007/relationships/hdphoto" Target="../media/hdphoto2.wdp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4691" y="8243455"/>
            <a:ext cx="7072745" cy="900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78" dirty="0"/>
          </a:p>
        </p:txBody>
      </p:sp>
      <p:sp>
        <p:nvSpPr>
          <p:cNvPr id="20" name="Rectangle 19"/>
          <p:cNvSpPr/>
          <p:nvPr/>
        </p:nvSpPr>
        <p:spPr>
          <a:xfrm>
            <a:off x="4322634" y="8193279"/>
            <a:ext cx="2867875" cy="93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64" dirty="0">
                <a:latin typeface="Gill Sans Nova" panose="020B0602020104020203" pitchFamily="34" charset="0"/>
                <a:cs typeface="Gotham Book" pitchFamily="50" charset="0"/>
              </a:rPr>
              <a:t>The Boulevard Company, LLC</a:t>
            </a:r>
          </a:p>
          <a:p>
            <a:pPr algn="r"/>
            <a:r>
              <a:rPr lang="en-US" sz="1364" dirty="0">
                <a:latin typeface="Gill Sans Nova" panose="020B0602020104020203" pitchFamily="34" charset="0"/>
                <a:cs typeface="Gotham Book" pitchFamily="50" charset="0"/>
              </a:rPr>
              <a:t>806 Johnnie Dodds Blvd | Suite 100</a:t>
            </a:r>
            <a:br>
              <a:rPr lang="en-US" sz="1364" dirty="0">
                <a:latin typeface="Gill Sans Nova" panose="020B0602020104020203" pitchFamily="34" charset="0"/>
                <a:cs typeface="Gotham Book" pitchFamily="50" charset="0"/>
              </a:rPr>
            </a:br>
            <a:r>
              <a:rPr lang="en-US" sz="1364" dirty="0">
                <a:latin typeface="Gill Sans Nova" panose="020B0602020104020203" pitchFamily="34" charset="0"/>
                <a:cs typeface="Gotham Book" pitchFamily="50" charset="0"/>
              </a:rPr>
              <a:t>Mt Pleasant, SC 29464</a:t>
            </a:r>
            <a:br>
              <a:rPr lang="en-US" sz="1364" dirty="0">
                <a:latin typeface="Gill Sans Nova" panose="020B0602020104020203" pitchFamily="34" charset="0"/>
                <a:cs typeface="Gotham Book" pitchFamily="50" charset="0"/>
              </a:rPr>
            </a:br>
            <a:r>
              <a:rPr lang="en-US" sz="1364" dirty="0">
                <a:latin typeface="Gill Sans Nova" panose="020B0602020104020203" pitchFamily="34" charset="0"/>
                <a:cs typeface="Gotham Book" pitchFamily="50" charset="0"/>
              </a:rPr>
              <a:t>www.askfrankrealestate.com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95" y="8212965"/>
            <a:ext cx="962339" cy="8839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9914" y="8221259"/>
            <a:ext cx="3043054" cy="85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78" b="1" dirty="0">
                <a:latin typeface="Gill Sans Nova" panose="020B0602020104020203" pitchFamily="34" charset="0"/>
                <a:cs typeface="Gotham Book" pitchFamily="50" charset="0"/>
              </a:rPr>
              <a:t>Frank Thornhill</a:t>
            </a:r>
            <a:endParaRPr lang="en-US" sz="1678" i="1" dirty="0">
              <a:latin typeface="Gill Sans Nova" panose="020B0602020104020203" pitchFamily="34" charset="0"/>
              <a:cs typeface="Gotham Book" pitchFamily="50" charset="0"/>
            </a:endParaRPr>
          </a:p>
          <a:p>
            <a:r>
              <a:rPr lang="en-US" sz="1636" dirty="0">
                <a:latin typeface="Gill Sans Nova" panose="020B0602020104020203" pitchFamily="34" charset="0"/>
              </a:rPr>
              <a:t>(843) 224-7997</a:t>
            </a:r>
          </a:p>
          <a:p>
            <a:r>
              <a:rPr lang="en-US" sz="1636" dirty="0">
                <a:latin typeface="Gill Sans Nova" panose="020B0602020104020203" pitchFamily="34" charset="0"/>
              </a:rPr>
              <a:t>frank@askfrankrealestate.com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6"/>
          <a:stretch>
            <a:fillRect/>
          </a:stretch>
        </p:blipFill>
        <p:spPr>
          <a:xfrm>
            <a:off x="0" y="1"/>
            <a:ext cx="7315200" cy="57149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8310" y="5007114"/>
            <a:ext cx="699858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latin typeface="Gill Sans Nova" panose="020B0602020104020203" pitchFamily="34" charset="0"/>
                <a:cs typeface="Gotham Book" pitchFamily="50" charset="0"/>
              </a:rPr>
              <a:t>341 Kelsey Boulevard</a:t>
            </a:r>
          </a:p>
          <a:p>
            <a:pPr algn="ctr"/>
            <a:r>
              <a:rPr lang="en-US" sz="1600" b="1" dirty="0">
                <a:ln w="3175">
                  <a:noFill/>
                </a:ln>
                <a:solidFill>
                  <a:schemeClr val="bg1"/>
                </a:solidFill>
                <a:latin typeface="Gill Sans Nova" panose="020B0602020104020203" pitchFamily="34" charset="0"/>
                <a:cs typeface="Gotham Book" pitchFamily="50" charset="0"/>
              </a:rPr>
              <a:t>Charleston, SC 29492 | MLS# 25028572 | $320,000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91" y="-1039091"/>
            <a:ext cx="7072745" cy="961972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2545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Open House Thursday 11a-2p</a:t>
            </a:r>
            <a:br>
              <a:rPr lang="en-US" sz="2727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</a:br>
            <a:r>
              <a:rPr lang="en-US" sz="1818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Check Out This Beautiful New Home </a:t>
            </a:r>
            <a:br>
              <a:rPr lang="en-US" sz="1818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</a:br>
            <a:r>
              <a:rPr lang="en-US" sz="1818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And Enjoy A Light Lunch</a:t>
            </a:r>
            <a:endParaRPr lang="en-US" sz="2727" i="1" dirty="0">
              <a:solidFill>
                <a:srgbClr val="D95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7913B76-1D1A-4ED9-BE44-74A04390E2D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8400" y="2971800"/>
            <a:ext cx="1403378" cy="105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73979C-C6A9-4D0D-B3A4-89370BDAFFAB}"/>
              </a:ext>
            </a:extLst>
          </p:cNvPr>
          <p:cNvSpPr/>
          <p:nvPr/>
        </p:nvSpPr>
        <p:spPr>
          <a:xfrm>
            <a:off x="121228" y="6784538"/>
            <a:ext cx="707274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>
                <a:latin typeface="Gill Sans Nova" panose="020B0602020104020203" pitchFamily="34" charset="0"/>
                <a:cs typeface="Gotham Book" pitchFamily="50" charset="0"/>
              </a:rPr>
              <a:t>This quiet community is centrally located just off Clements Ferry road and close to Daniel Island, Park Circle and of course Mt Pleasant and N Charleston. The neighborhood features a community pool and plenty of room for a neighborhood walk. The home is move in ready and features a spacious living room and dining room area, modern kitchen with granite. Upstairs includes two bedrooms and a bath between. Enjoy grilling out and relaxing on the rear screen porch. Please take a look and you will see why homes don't stay on the market long in this great neighborhood.</a:t>
            </a:r>
            <a:endParaRPr lang="en-US" sz="1300" dirty="0">
              <a:latin typeface="Gill Sans Nova" panose="020B0602020104020203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C5A4344-169D-4441-97E4-256A3D9408C3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8674" y="4294859"/>
            <a:ext cx="1403926" cy="105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04CF0F-C3E8-4C63-B0AF-807035CF11C2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5636" y="5775642"/>
            <a:ext cx="1403925" cy="9359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172472-8C9D-4563-A20E-04FFEA1D3F9F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1274" y="5775642"/>
            <a:ext cx="1403925" cy="9359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70F65C-9E52-474E-B925-E8913A668F2C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3455" y="5775642"/>
            <a:ext cx="1403925" cy="9359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AF5D6AC-8583-4BC2-BA19-91BF55C9C11C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7818" y="5775642"/>
            <a:ext cx="1403925" cy="9359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A0BE69A-8ECE-4E6B-9085-6E3618F8B26B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75642"/>
            <a:ext cx="1403925" cy="9359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A8CAD5-5224-E583-280D-574B8006D427}"/>
              </a:ext>
            </a:extLst>
          </p:cNvPr>
          <p:cNvSpPr txBox="1"/>
          <p:nvPr/>
        </p:nvSpPr>
        <p:spPr>
          <a:xfrm>
            <a:off x="158310" y="0"/>
            <a:ext cx="699858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b="1" dirty="0">
                <a:ln w="3175">
                  <a:noFill/>
                </a:ln>
                <a:latin typeface="Gill Sans Nova" panose="020B0602020104020203" pitchFamily="34" charset="0"/>
                <a:cs typeface="Gotham Book" pitchFamily="50" charset="0"/>
              </a:rPr>
              <a:t>WONDERFUL TOWNHOME IN SOUGHT AFTER BERESFORD COMMONS</a:t>
            </a:r>
          </a:p>
        </p:txBody>
      </p:sp>
    </p:spTree>
    <p:extLst>
      <p:ext uri="{BB962C8B-B14F-4D97-AF65-F5344CB8AC3E}">
        <p14:creationId xmlns:p14="http://schemas.microsoft.com/office/powerpoint/2010/main" val="316664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179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Gill Sans Nova</vt:lpstr>
      <vt:lpstr>Gotham Book</vt:lpstr>
      <vt:lpstr>Office Theme</vt:lpstr>
      <vt:lpstr>Open House Thursday 11a-2p Check Out This Beautiful New Home  And Enjoy A Light Lunch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47</cp:revision>
  <dcterms:created xsi:type="dcterms:W3CDTF">2006-08-16T00:00:00Z</dcterms:created>
  <dcterms:modified xsi:type="dcterms:W3CDTF">2025-11-12T20:13:10Z</dcterms:modified>
</cp:coreProperties>
</file>