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EC0"/>
    <a:srgbClr val="D9531E"/>
    <a:srgbClr val="EFD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3594" y="144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12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24691" y="8243455"/>
            <a:ext cx="7072745" cy="900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78" dirty="0"/>
          </a:p>
        </p:txBody>
      </p:sp>
      <p:sp>
        <p:nvSpPr>
          <p:cNvPr id="20" name="Rectangle 19"/>
          <p:cNvSpPr/>
          <p:nvPr/>
        </p:nvSpPr>
        <p:spPr>
          <a:xfrm>
            <a:off x="4322634" y="8193279"/>
            <a:ext cx="2867875" cy="93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64" dirty="0">
                <a:latin typeface="Gill Sans Nova" panose="020B0602020104020203" pitchFamily="34" charset="0"/>
                <a:cs typeface="Gotham Book" pitchFamily="50" charset="0"/>
              </a:rPr>
              <a:t>The Boulevard Company, LLC</a:t>
            </a:r>
          </a:p>
          <a:p>
            <a:pPr algn="r"/>
            <a:r>
              <a:rPr lang="en-US" sz="1364" dirty="0">
                <a:latin typeface="Gill Sans Nova" panose="020B0602020104020203" pitchFamily="34" charset="0"/>
                <a:cs typeface="Gotham Book" pitchFamily="50" charset="0"/>
              </a:rPr>
              <a:t>806 Johnnie Dodds Blvd | Suite 100</a:t>
            </a:r>
            <a:br>
              <a:rPr lang="en-US" sz="1364" dirty="0">
                <a:latin typeface="Gill Sans Nova" panose="020B0602020104020203" pitchFamily="34" charset="0"/>
                <a:cs typeface="Gotham Book" pitchFamily="50" charset="0"/>
              </a:rPr>
            </a:br>
            <a:r>
              <a:rPr lang="en-US" sz="1364" dirty="0">
                <a:latin typeface="Gill Sans Nova" panose="020B0602020104020203" pitchFamily="34" charset="0"/>
                <a:cs typeface="Gotham Book" pitchFamily="50" charset="0"/>
              </a:rPr>
              <a:t>Mt Pleasant, SC 29464</a:t>
            </a:r>
            <a:br>
              <a:rPr lang="en-US" sz="1364" dirty="0">
                <a:latin typeface="Gill Sans Nova" panose="020B0602020104020203" pitchFamily="34" charset="0"/>
                <a:cs typeface="Gotham Book" pitchFamily="50" charset="0"/>
              </a:rPr>
            </a:br>
            <a:r>
              <a:rPr lang="en-US" sz="1364" dirty="0">
                <a:latin typeface="Gill Sans Nova" panose="020B0602020104020203" pitchFamily="34" charset="0"/>
                <a:cs typeface="Gotham Book" pitchFamily="50" charset="0"/>
              </a:rPr>
              <a:t>www.askfrankrealestate.com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95" y="8212965"/>
            <a:ext cx="962339" cy="8839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9914" y="8221259"/>
            <a:ext cx="3043054" cy="85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78" b="1" dirty="0">
                <a:latin typeface="Gill Sans Nova" panose="020B0602020104020203" pitchFamily="34" charset="0"/>
                <a:cs typeface="Gotham Book" pitchFamily="50" charset="0"/>
              </a:rPr>
              <a:t>Frank Thornhill</a:t>
            </a:r>
            <a:endParaRPr lang="en-US" sz="1678" i="1" dirty="0">
              <a:latin typeface="Gill Sans Nova" panose="020B0602020104020203" pitchFamily="34" charset="0"/>
              <a:cs typeface="Gotham Book" pitchFamily="50" charset="0"/>
            </a:endParaRPr>
          </a:p>
          <a:p>
            <a:r>
              <a:rPr lang="en-US" sz="1636" dirty="0">
                <a:latin typeface="Gill Sans Nova" panose="020B0602020104020203" pitchFamily="34" charset="0"/>
              </a:rPr>
              <a:t>(843) 224-7997</a:t>
            </a:r>
          </a:p>
          <a:p>
            <a:r>
              <a:rPr lang="en-US" sz="1636" dirty="0">
                <a:latin typeface="Gill Sans Nova" panose="020B0602020104020203" pitchFamily="34" charset="0"/>
              </a:rPr>
              <a:t>frank@askfrankrealestate.com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800612"/>
            <a:ext cx="3647950" cy="2431967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3509971"/>
            <a:ext cx="7315200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n w="3175">
                  <a:noFill/>
                </a:ln>
                <a:solidFill>
                  <a:srgbClr val="EFD9A7"/>
                </a:solidFill>
                <a:latin typeface="Gill Sans Nova" panose="020B0602020104020203" pitchFamily="34" charset="0"/>
                <a:cs typeface="Gotham Book" pitchFamily="50" charset="0"/>
              </a:rPr>
              <a:t>341 Kelsey Boulevard</a:t>
            </a:r>
          </a:p>
          <a:p>
            <a:pPr algn="ctr"/>
            <a:r>
              <a:rPr lang="en-US" sz="1600" b="1" dirty="0">
                <a:ln w="3175">
                  <a:noFill/>
                </a:ln>
                <a:solidFill>
                  <a:srgbClr val="EFD9A7"/>
                </a:solidFill>
                <a:latin typeface="Gill Sans Nova" panose="020B0602020104020203" pitchFamily="34" charset="0"/>
                <a:cs typeface="Gotham Book" pitchFamily="50" charset="0"/>
              </a:rPr>
              <a:t>Beresford Commons | Charleston, SC 29492 | MLS# 25028572 | $315,000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91" y="-1039091"/>
            <a:ext cx="7072745" cy="961972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2545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Open House Thursday 11a-2p</a:t>
            </a:r>
            <a:br>
              <a:rPr lang="en-US" sz="2727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</a:br>
            <a:r>
              <a:rPr lang="en-US" sz="1818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Check Out This Beautiful New Home </a:t>
            </a:r>
            <a:br>
              <a:rPr lang="en-US" sz="1818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</a:br>
            <a:r>
              <a:rPr lang="en-US" sz="1818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And Enjoy A Light Lunch</a:t>
            </a:r>
            <a:endParaRPr lang="en-US" sz="2727" i="1" dirty="0">
              <a:solidFill>
                <a:srgbClr val="D95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204CF0F-C3E8-4C63-B0AF-807035CF11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883129" y="2168118"/>
            <a:ext cx="1596692" cy="106446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70F65C-9E52-474E-B925-E8913A668F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715000" y="2168118"/>
            <a:ext cx="1596692" cy="106446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AF5D6AC-8583-4BC2-BA19-91BF55C9C1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715000" y="800612"/>
            <a:ext cx="1596692" cy="106446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A0BE69A-8ECE-4E6B-9085-6E3618F8B2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883129" y="800612"/>
            <a:ext cx="1596692" cy="1064461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A8CAD5-5224-E583-280D-574B8006D427}"/>
              </a:ext>
            </a:extLst>
          </p:cNvPr>
          <p:cNvSpPr txBox="1"/>
          <p:nvPr/>
        </p:nvSpPr>
        <p:spPr>
          <a:xfrm>
            <a:off x="0" y="0"/>
            <a:ext cx="7315200" cy="492443"/>
          </a:xfrm>
          <a:prstGeom prst="rect">
            <a:avLst/>
          </a:prstGeom>
          <a:solidFill>
            <a:srgbClr val="D9531E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600" b="1" dirty="0">
                <a:ln w="3175">
                  <a:noFill/>
                </a:ln>
                <a:solidFill>
                  <a:schemeClr val="bg1"/>
                </a:solidFill>
                <a:latin typeface="Gill Sans Nova" panose="020B0602020104020203" pitchFamily="34" charset="0"/>
                <a:cs typeface="Gotham Book" pitchFamily="50" charset="0"/>
              </a:rPr>
              <a:t>TOWNHOME OR CONDO...YOUR CHOICE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92A3CA-D0FD-C579-7B47-546F2FE725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7250" y="4495249"/>
            <a:ext cx="3647950" cy="243196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EC40F9-0D48-451B-E559-449F756C6E06}"/>
              </a:ext>
            </a:extLst>
          </p:cNvPr>
          <p:cNvSpPr txBox="1"/>
          <p:nvPr/>
        </p:nvSpPr>
        <p:spPr>
          <a:xfrm>
            <a:off x="0" y="7204606"/>
            <a:ext cx="7315200" cy="707886"/>
          </a:xfrm>
          <a:prstGeom prst="rect">
            <a:avLst/>
          </a:prstGeom>
          <a:solidFill>
            <a:srgbClr val="BDBEC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n w="3175">
                  <a:noFill/>
                </a:ln>
                <a:solidFill>
                  <a:srgbClr val="D9531E"/>
                </a:solidFill>
                <a:latin typeface="Gill Sans Nova" panose="020B0602020104020203" pitchFamily="34" charset="0"/>
                <a:cs typeface="Gotham Book" pitchFamily="50" charset="0"/>
              </a:rPr>
              <a:t>1300 Park West Boulevard 1010</a:t>
            </a:r>
          </a:p>
          <a:p>
            <a:pPr algn="ctr"/>
            <a:r>
              <a:rPr lang="en-US" sz="1600" b="1" dirty="0">
                <a:ln w="3175">
                  <a:noFill/>
                </a:ln>
                <a:solidFill>
                  <a:srgbClr val="D9531E"/>
                </a:solidFill>
                <a:latin typeface="Gill Sans Nova" panose="020B0602020104020203" pitchFamily="34" charset="0"/>
                <a:cs typeface="Gotham Book" pitchFamily="50" charset="0"/>
              </a:rPr>
              <a:t>Park West | Mount Pleasant, SC 29466 | MLS# 25032749 | $297,000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EFECE2-DD46-1CE1-1C0D-9DDCA50C46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62754"/>
            <a:ext cx="1596691" cy="10644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DAA66B-2DF4-F00F-228A-4BEA586E8B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3625" y="5862754"/>
            <a:ext cx="1596691" cy="106446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D8F74E-CF22-8280-1FF9-7486EE62DFD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3625" y="4495249"/>
            <a:ext cx="1596691" cy="106446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6E3D14-12F8-3A2B-353C-4989613A862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95249"/>
            <a:ext cx="1596691" cy="1064461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605337-E796-B30D-7D0A-29B5F2390025}"/>
              </a:ext>
            </a:extLst>
          </p:cNvPr>
          <p:cNvSpPr txBox="1"/>
          <p:nvPr/>
        </p:nvSpPr>
        <p:spPr>
          <a:xfrm>
            <a:off x="0" y="6704826"/>
            <a:ext cx="1596691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ln w="3175">
                  <a:noFill/>
                </a:ln>
                <a:solidFill>
                  <a:srgbClr val="BDBEC0"/>
                </a:solidFill>
                <a:latin typeface="Gill Sans Nova" panose="020B0602020104020203" pitchFamily="34" charset="0"/>
                <a:cs typeface="Gotham Book" pitchFamily="50" charset="0"/>
              </a:rPr>
              <a:t>DEEDED GARAGE!</a:t>
            </a:r>
          </a:p>
        </p:txBody>
      </p:sp>
    </p:spTree>
    <p:extLst>
      <p:ext uri="{BB962C8B-B14F-4D97-AF65-F5344CB8AC3E}">
        <p14:creationId xmlns:p14="http://schemas.microsoft.com/office/powerpoint/2010/main" val="316664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98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Gill Sans Nova</vt:lpstr>
      <vt:lpstr>Gotham Book</vt:lpstr>
      <vt:lpstr>Office Theme</vt:lpstr>
      <vt:lpstr>Open House Thursday 11a-2p Check Out This Beautiful New Home  And Enjoy A Light Lunch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50</cp:revision>
  <dcterms:created xsi:type="dcterms:W3CDTF">2006-08-16T00:00:00Z</dcterms:created>
  <dcterms:modified xsi:type="dcterms:W3CDTF">2026-03-12T16:26:23Z</dcterms:modified>
</cp:coreProperties>
</file>