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2383"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Location, Location, Location!</a:t>
            </a:r>
            <a:endParaRPr lang="en-US" sz="24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220467" y="762000"/>
            <a:ext cx="3578705" cy="286719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3200" dirty="0">
                <a:latin typeface="Futura LtCn BT" panose="020B0408020204030204" pitchFamily="34" charset="0"/>
              </a:rPr>
              <a:t>341 Stinson Drive</a:t>
            </a:r>
            <a:br>
              <a:rPr lang="en-US" sz="2800" dirty="0">
                <a:latin typeface="Futura LtCn BT" panose="020B0408020204030204" pitchFamily="34" charset="0"/>
              </a:rPr>
            </a:br>
            <a:r>
              <a:rPr lang="en-US" sz="2400" dirty="0">
                <a:latin typeface="Futura LtCn BT" panose="020B0408020204030204" pitchFamily="34" charset="0"/>
              </a:rPr>
              <a:t>Air Harbor</a:t>
            </a:r>
          </a:p>
          <a:p>
            <a:pPr algn="r"/>
            <a:r>
              <a:rPr lang="en-US" sz="2400" dirty="0">
                <a:latin typeface="Futura LtCn BT" panose="020B0408020204030204" pitchFamily="34" charset="0"/>
              </a:rPr>
              <a:t>Charleston, SC 29407</a:t>
            </a:r>
          </a:p>
          <a:p>
            <a:pPr algn="r"/>
            <a:r>
              <a:rPr lang="en-US" sz="2400" dirty="0">
                <a:latin typeface="Futura LtCn BT" panose="020B0408020204030204" pitchFamily="34" charset="0"/>
              </a:rPr>
              <a:t>MLS# 21020956</a:t>
            </a:r>
          </a:p>
          <a:p>
            <a:pPr algn="r"/>
            <a:r>
              <a:rPr lang="en-US" sz="2400" dirty="0">
                <a:latin typeface="Futura LtCn BT" panose="020B0408020204030204" pitchFamily="34" charset="0"/>
              </a:rPr>
              <a:t>$359,000</a:t>
            </a:r>
          </a:p>
          <a:p>
            <a:pPr algn="r"/>
            <a:endParaRPr lang="en-US" sz="2400" dirty="0">
              <a:latin typeface="Futura LtCn BT" panose="020B0408020204030204" pitchFamily="34" charset="0"/>
            </a:endParaRPr>
          </a:p>
          <a:p>
            <a:pPr algn="r"/>
            <a:r>
              <a:rPr lang="en-US" sz="2000" dirty="0">
                <a:latin typeface="Futura LtCn BT" panose="020B0408020204030204" pitchFamily="34" charset="0"/>
              </a:rPr>
              <a:t>3 Bed | 1 Bath | 1518sf</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414454" y="5192931"/>
            <a:ext cx="7400693" cy="2289524"/>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Wonderful brick ranch in Air Harbor, prime West Ashley with 3 spacious bedrooms and a full bathroom! This corner lot home has had the garage converted into livable space, making it the perfect office space or potential 4th bedroom. The West Ashley greenway is located just around the corner and makes getting out the house for a walk/jog, bike riding, </a:t>
            </a:r>
            <a:r>
              <a:rPr lang="en-US" sz="1600" dirty="0" err="1">
                <a:latin typeface="Futura Lt BT" panose="020B0402020204020303" pitchFamily="34" charset="0"/>
              </a:rPr>
              <a:t>etc</a:t>
            </a:r>
            <a:r>
              <a:rPr lang="en-US" sz="1600" dirty="0">
                <a:latin typeface="Futura Lt BT" panose="020B0402020204020303" pitchFamily="34" charset="0"/>
              </a:rPr>
              <a:t> extremely convenient. The home has wonderful wood floors and a double gate, which makes storing an RV, boat, or any vehicles in you backyard very easy. Come take a look at this wonderful home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4454" y="762000"/>
            <a:ext cx="3821988" cy="2867190"/>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4454" y="3810000"/>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100647" y="38100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309851" y="3810000"/>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205248" y="3810000"/>
            <a:ext cx="1714501"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14454" y="7581900"/>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100647" y="7581900"/>
            <a:ext cx="1714500" cy="1143000"/>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309851" y="7581900"/>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05248" y="7581900"/>
            <a:ext cx="1714500" cy="114300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167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Location, Location, 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74</cp:revision>
  <dcterms:created xsi:type="dcterms:W3CDTF">2006-08-16T00:00:00Z</dcterms:created>
  <dcterms:modified xsi:type="dcterms:W3CDTF">2021-08-10T19:34:44Z</dcterms:modified>
</cp:coreProperties>
</file>