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5/23/2018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8074" y="753111"/>
            <a:ext cx="4279052" cy="3209289"/>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4953000"/>
            <a:ext cx="7316917" cy="2893588"/>
          </a:xfrm>
        </p:spPr>
        <p:txBody>
          <a:bodyPr anchor="ctr">
            <a:noAutofit/>
          </a:bodyPr>
          <a:lstStyle/>
          <a:p>
            <a:r>
              <a:rPr lang="en-US" sz="1400" b="1" i="1" dirty="0">
                <a:solidFill>
                  <a:schemeClr val="accent1">
                    <a:lumMod val="50000"/>
                  </a:schemeClr>
                </a:solidFill>
                <a:latin typeface="Trebuchet MS" panose="020B0603020202020204" pitchFamily="34" charset="0"/>
              </a:rPr>
              <a:t>MAJOR PRICE ADJUSTMENT FOR THIS EXCEPTIONAL HOME WITH BACKYARD OASIS!!</a:t>
            </a:r>
          </a:p>
          <a:p>
            <a:endParaRPr lang="en-US" sz="1400" dirty="0">
              <a:solidFill>
                <a:schemeClr val="accent1">
                  <a:lumMod val="50000"/>
                </a:schemeClr>
              </a:solidFill>
              <a:latin typeface="Trebuchet MS" panose="020B0603020202020204" pitchFamily="34" charset="0"/>
            </a:endParaRPr>
          </a:p>
          <a:p>
            <a:r>
              <a:rPr lang="en-US" sz="1400" dirty="0">
                <a:solidFill>
                  <a:schemeClr val="accent1">
                    <a:lumMod val="50000"/>
                  </a:schemeClr>
                </a:solidFill>
                <a:latin typeface="Trebuchet MS" panose="020B0603020202020204" pitchFamily="34" charset="0"/>
              </a:rPr>
              <a:t>This property has been properly maintained and fully warranted, a new architectural 50 year roof was installed 2 years ago with gutter system, exterior painted, hardwood floors refinished, all baths upgraded, yard landscaped along with installing playground, outdoor kitchen, fire pit and storage shed. Pool was changed over to Salt Water System with Sand Filter in 2015. Award winning floor plan for design and flexibility. Entry Foyer, Study, LR, Formal DR, Kitchen with Island, Breakfast Room, Vaulted Family Room with fireplace and built in bookcases, Powder Room, Open Deck, Screened Porch, Master Bedroom Suite w/separate office/exercise room, magnificent vaulted Master Bathroom, walk up third story and more.</a:t>
            </a:r>
          </a:p>
        </p:txBody>
      </p:sp>
      <p:sp>
        <p:nvSpPr>
          <p:cNvPr id="2" name="Title 1"/>
          <p:cNvSpPr>
            <a:spLocks noGrp="1"/>
          </p:cNvSpPr>
          <p:nvPr>
            <p:ph type="ctrTitle"/>
          </p:nvPr>
        </p:nvSpPr>
        <p:spPr>
          <a:xfrm>
            <a:off x="1144" y="3962400"/>
            <a:ext cx="7312912" cy="990600"/>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tx2">
                    <a:lumMod val="50000"/>
                  </a:schemeClr>
                </a:solidFill>
                <a:effectLst/>
                <a:latin typeface="Trebuchet MS" panose="020B0603020202020204" pitchFamily="34" charset="0"/>
              </a:rPr>
              <a:t>3429 Shagbark Circle</a:t>
            </a:r>
            <a:br>
              <a:rPr lang="en-US" sz="2000" b="0" cap="none" dirty="0">
                <a:ln w="3175" cmpd="sng">
                  <a:noFill/>
                  <a:prstDash val="solid"/>
                </a:ln>
                <a:solidFill>
                  <a:schemeClr val="tx2">
                    <a:lumMod val="50000"/>
                  </a:schemeClr>
                </a:solidFill>
                <a:effectLst/>
                <a:latin typeface="Trebuchet MS" panose="020B0603020202020204" pitchFamily="34" charset="0"/>
              </a:rPr>
            </a:br>
            <a:r>
              <a:rPr lang="en-US" sz="1800" b="0" cap="none" dirty="0">
                <a:ln w="3175" cmpd="sng">
                  <a:noFill/>
                  <a:prstDash val="solid"/>
                </a:ln>
                <a:solidFill>
                  <a:schemeClr val="tx2">
                    <a:lumMod val="50000"/>
                  </a:schemeClr>
                </a:solidFill>
                <a:effectLst/>
                <a:latin typeface="Trebuchet MS" panose="020B0603020202020204" pitchFamily="34" charset="0"/>
              </a:rPr>
              <a:t>Mt Pleasant ~ MLS# 18007128</a:t>
            </a:r>
            <a:br>
              <a:rPr lang="en-US" sz="1800" b="0" cap="none" dirty="0">
                <a:ln w="3175" cmpd="sng">
                  <a:noFill/>
                  <a:prstDash val="solid"/>
                </a:ln>
                <a:solidFill>
                  <a:schemeClr val="tx2">
                    <a:lumMod val="50000"/>
                  </a:schemeClr>
                </a:solidFill>
                <a:effectLst/>
                <a:latin typeface="Trebuchet MS" panose="020B0603020202020204" pitchFamily="34" charset="0"/>
              </a:rPr>
            </a:br>
            <a:r>
              <a:rPr lang="en-US" sz="1800" cap="none" dirty="0">
                <a:ln w="3175" cmpd="sng">
                  <a:noFill/>
                  <a:prstDash val="solid"/>
                </a:ln>
                <a:solidFill>
                  <a:schemeClr val="tx2">
                    <a:lumMod val="50000"/>
                  </a:schemeClr>
                </a:solidFill>
                <a:effectLst/>
                <a:latin typeface="Trebuchet MS" panose="020B0603020202020204" pitchFamily="34" charset="0"/>
              </a:rPr>
              <a:t>Was $739,900 … </a:t>
            </a:r>
            <a:r>
              <a:rPr lang="en-US" sz="1800" i="1" cap="none" dirty="0">
                <a:ln w="3175" cmpd="sng">
                  <a:noFill/>
                  <a:prstDash val="solid"/>
                </a:ln>
                <a:solidFill>
                  <a:schemeClr val="tx2">
                    <a:lumMod val="50000"/>
                  </a:schemeClr>
                </a:solidFill>
                <a:effectLst/>
                <a:latin typeface="Trebuchet MS" panose="020B0603020202020204" pitchFamily="34" charset="0"/>
              </a:rPr>
              <a:t>NOW OFFERING AT $689,900</a:t>
            </a:r>
            <a:endParaRPr lang="en-US" sz="1400" i="1" cap="none" dirty="0">
              <a:ln w="3175" cmpd="sng">
                <a:noFill/>
                <a:prstDash val="solid"/>
              </a:ln>
              <a:solidFill>
                <a:schemeClr val="tx2">
                  <a:lumMod val="50000"/>
                </a:schemeClr>
              </a:solidFill>
              <a:effectLs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81044"/>
            <a:ext cx="7315200" cy="607859"/>
          </a:xfrm>
          <a:prstGeom prst="rect">
            <a:avLst/>
          </a:prstGeom>
        </p:spPr>
        <p:txBody>
          <a:bodyPr wrap="square" anchor="ctr">
            <a:spAutoFit/>
          </a:bodyPr>
          <a:lstStyle/>
          <a:p>
            <a:pPr algn="ctr"/>
            <a:r>
              <a:rPr lang="en-US" sz="1750" b="1" i="1" dirty="0">
                <a:ln w="3175">
                  <a:solidFill>
                    <a:schemeClr val="tx2">
                      <a:lumMod val="75000"/>
                    </a:schemeClr>
                  </a:solidFill>
                </a:ln>
                <a:solidFill>
                  <a:schemeClr val="tx2">
                    <a:lumMod val="60000"/>
                    <a:lumOff val="40000"/>
                  </a:schemeClr>
                </a:solidFill>
                <a:latin typeface="Trebuchet MS" panose="020B0603020202020204" pitchFamily="34" charset="0"/>
              </a:rPr>
              <a:t>WOW !!! ANOTHER PRICE ADJUSTMENT</a:t>
            </a:r>
          </a:p>
          <a:p>
            <a:pPr algn="ctr"/>
            <a:r>
              <a:rPr lang="en-US" sz="1600" b="1" i="1" dirty="0">
                <a:ln w="3175">
                  <a:noFill/>
                </a:ln>
                <a:solidFill>
                  <a:schemeClr val="tx2"/>
                </a:solidFill>
                <a:latin typeface="Trebuchet MS" panose="020B0603020202020204" pitchFamily="34" charset="0"/>
              </a:rPr>
              <a:t>$689,000 With Incentives Towards Upgrades/Closing Costs</a:t>
            </a:r>
            <a:endParaRPr lang="en-US" sz="1800" b="1" i="1" dirty="0">
              <a:ln w="3175">
                <a:noFill/>
              </a:ln>
              <a:solidFill>
                <a:schemeClr val="tx2"/>
              </a:solidFill>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0549" y="753111"/>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4564" y="7844150"/>
            <a:ext cx="1213289" cy="809422"/>
          </a:xfrm>
          <a:prstGeom prst="rect">
            <a:avLst/>
          </a:prstGeom>
          <a:ln>
            <a:noFill/>
          </a:ln>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51173" y="7843589"/>
            <a:ext cx="1214972" cy="810545"/>
          </a:xfrm>
          <a:prstGeom prst="rect">
            <a:avLst/>
          </a:prstGeom>
          <a:ln>
            <a:noFill/>
          </a:ln>
          <a:effectLst/>
        </p:spPr>
      </p:pic>
      <p:pic>
        <p:nvPicPr>
          <p:cNvPr id="34" name="Picture 33"/>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504475" y="7843589"/>
            <a:ext cx="1214972" cy="810545"/>
          </a:xfrm>
          <a:prstGeom prst="rect">
            <a:avLst/>
          </a:prstGeom>
          <a:ln>
            <a:noFill/>
          </a:ln>
          <a:effectLst/>
        </p:spPr>
      </p:pic>
      <p:pic>
        <p:nvPicPr>
          <p:cNvPr id="35" name="Picture 34"/>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57777" y="7842743"/>
            <a:ext cx="1217508" cy="812237"/>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596183" y="7843026"/>
            <a:ext cx="1216660" cy="81167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267</TotalTime>
  <Words>180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Mt Pleasant ~ MLS# 18007128 Was $739,900 … NOW OFFERING AT $689,900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2018-05-23T12:51:12Z</dcterms:modified>
</cp:coreProperties>
</file>