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1"/>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858000"/>
            <a:ext cx="7316917" cy="1948534"/>
          </a:xfrm>
        </p:spPr>
        <p:txBody>
          <a:bodyPr anchor="ctr">
            <a:noAutofit/>
          </a:bodyPr>
          <a:lstStyle/>
          <a:p>
            <a:r>
              <a:rPr lang="en-US" sz="1200" dirty="0">
                <a:solidFill>
                  <a:schemeClr val="accent1">
                    <a:lumMod val="50000"/>
                  </a:schemeClr>
                </a:solidFill>
                <a:latin typeface="Trebuchet MS" panose="020B0603020202020204" pitchFamily="34" charset="0"/>
              </a:rPr>
              <a:t>OWNER HAS MADE MAJOR IMPROVEMENTS AND PRICE ADJUSTMENTS MAKING THIS HOME A GREAT BUY FOR SOMEONE. THIS AWARD WINNING HOUSE DESIGN HAS STUDY, LR, FORMAL DR , SPACIOUS OPEN KITCHEN WITH ISLAND AND BREAKFAST ROOM W/BAY OPEN TO HUGE VAULTED FAMILY ROOM WITH FIREPLACE. WONDERFUL MASTER BEDROOM SUITE WITH SEPARATE DRESSING/ EXERCISE ROOM OR OFFICE PLUS MAGNIFICENT VAULTED CUSTOM MASTER BATHROOM WITH TILE SHOWER AND SEPARATE CUSTOM TUB,DOUBLE VANITIES AND DOUBLE WALK IN CLOSETS, PLUS A GUEST BEDROOM WITH BATH AND TWO BEDROOMS SHARE A BATH.THEN THERE IS THIRD FLOOR WALK UP WHICH IS UNFINISHED. BACKYARD IS AN OASIS WITH LARGE WOODEN DECK AND SCREEN PORCH OVERLOOKING FENCED YARD WITH LANDSCAPING SURROUNDING IN GROUND SALT WATER POOL WITH SLIDE, FIRE PIT, OUTDOOR KITCHEN, CUSTOM PLAYHOUSE AND MORE.</a:t>
            </a:r>
          </a:p>
        </p:txBody>
      </p:sp>
      <p:sp>
        <p:nvSpPr>
          <p:cNvPr id="2" name="Title 1"/>
          <p:cNvSpPr>
            <a:spLocks noGrp="1"/>
          </p:cNvSpPr>
          <p:nvPr>
            <p:ph type="ctrTitle"/>
          </p:nvPr>
        </p:nvSpPr>
        <p:spPr>
          <a:xfrm>
            <a:off x="-10445" y="5486400"/>
            <a:ext cx="7312912" cy="1181587"/>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3429 Shagbark Circle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Mount Pleasant ~ MLS# 18007128</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i="1" cap="none" dirty="0">
                <a:ln w="3175" cmpd="sng">
                  <a:noFill/>
                  <a:prstDash val="solid"/>
                </a:ln>
                <a:solidFill>
                  <a:schemeClr val="accent1"/>
                </a:solidFill>
                <a:effectLst/>
                <a:latin typeface="Trebuchet MS" panose="020B0603020202020204" pitchFamily="34" charset="0"/>
              </a:rPr>
              <a:t>WAS $729,900...NOW OFFERING AT $679,000</a:t>
            </a:r>
            <a:br>
              <a:rPr lang="en-US" sz="1800" i="1" cap="none" dirty="0">
                <a:ln w="3175" cmpd="sng">
                  <a:noFill/>
                  <a:prstDash val="solid"/>
                </a:ln>
                <a:solidFill>
                  <a:schemeClr val="accent1"/>
                </a:solidFill>
                <a:effectLst/>
                <a:latin typeface="Trebuchet MS" panose="020B0603020202020204" pitchFamily="34" charset="0"/>
              </a:rPr>
            </a:br>
            <a:r>
              <a:rPr lang="en-US" sz="2400" cap="none" dirty="0">
                <a:ln w="3175" cmpd="sng">
                  <a:noFill/>
                  <a:prstDash val="solid"/>
                </a:ln>
                <a:solidFill>
                  <a:srgbClr val="FF0000"/>
                </a:solidFill>
                <a:effectLst/>
                <a:highlight>
                  <a:srgbClr val="FFFF00"/>
                </a:highlight>
                <a:latin typeface="Trebuchet MS" panose="020B0603020202020204" pitchFamily="34" charset="0"/>
              </a:rPr>
              <a:t>Open House Saturday June 16</a:t>
            </a:r>
            <a:r>
              <a:rPr lang="en-US" sz="2400" cap="none" baseline="30000" dirty="0">
                <a:ln w="3175" cmpd="sng">
                  <a:noFill/>
                  <a:prstDash val="solid"/>
                </a:ln>
                <a:solidFill>
                  <a:srgbClr val="FF0000"/>
                </a:solidFill>
                <a:effectLst/>
                <a:highlight>
                  <a:srgbClr val="FFFF00"/>
                </a:highlight>
                <a:latin typeface="Trebuchet MS" panose="020B0603020202020204" pitchFamily="34" charset="0"/>
              </a:rPr>
              <a:t>th</a:t>
            </a:r>
            <a:r>
              <a:rPr lang="en-US" sz="2400" cap="none" dirty="0">
                <a:ln w="3175" cmpd="sng">
                  <a:noFill/>
                  <a:prstDash val="solid"/>
                </a:ln>
                <a:solidFill>
                  <a:srgbClr val="FF0000"/>
                </a:solidFill>
                <a:effectLst/>
                <a:highlight>
                  <a:srgbClr val="FFFF00"/>
                </a:highlight>
                <a:latin typeface="Trebuchet MS" panose="020B0603020202020204" pitchFamily="34" charset="0"/>
              </a:rPr>
              <a:t> from 11a-2p</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707886"/>
          </a:xfrm>
          <a:prstGeom prst="rect">
            <a:avLst/>
          </a:prstGeom>
        </p:spPr>
        <p:txBody>
          <a:bodyPr wrap="square" anchor="ctr">
            <a:spAutoFit/>
          </a:bodyPr>
          <a:lstStyle/>
          <a:p>
            <a:pPr algn="ctr"/>
            <a:r>
              <a:rPr lang="en-US" sz="2200" b="1" i="1" dirty="0">
                <a:ln w="3175">
                  <a:solidFill>
                    <a:schemeClr val="tx2">
                      <a:lumMod val="50000"/>
                    </a:schemeClr>
                  </a:solidFill>
                </a:ln>
                <a:solidFill>
                  <a:srgbClr val="FFFF00"/>
                </a:solidFill>
                <a:latin typeface="Trebuchet MS" panose="020B0603020202020204" pitchFamily="34" charset="0"/>
              </a:rPr>
              <a:t>OWNER SAYS SELL!!!! $50,000 PRICE REDUCTION!!!!</a:t>
            </a:r>
          </a:p>
          <a:p>
            <a:pPr algn="ctr"/>
            <a:r>
              <a:rPr lang="en-US" sz="1600" b="1" i="1" dirty="0">
                <a:ln w="3175">
                  <a:solidFill>
                    <a:schemeClr val="tx2">
                      <a:lumMod val="50000"/>
                    </a:schemeClr>
                  </a:solidFill>
                </a:ln>
                <a:solidFill>
                  <a:srgbClr val="FFFF00"/>
                </a:solidFill>
                <a:latin typeface="Trebuchet MS" panose="020B0603020202020204" pitchFamily="34" charset="0"/>
              </a:rPr>
              <a:t>Relaxing Outdoor Oasis &amp; </a:t>
            </a:r>
            <a:r>
              <a:rPr lang="en-US" sz="1800" b="1" i="1" dirty="0">
                <a:ln w="3175">
                  <a:solidFill>
                    <a:schemeClr val="tx2">
                      <a:lumMod val="50000"/>
                    </a:schemeClr>
                  </a:solidFill>
                </a:ln>
                <a:solidFill>
                  <a:srgbClr val="FFFF00"/>
                </a:solidFill>
                <a:latin typeface="Trebuchet MS" panose="020B0603020202020204" pitchFamily="34" charset="0"/>
              </a:rPr>
              <a:t>Amazing Entertainment Opportunities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372" y="4488813"/>
            <a:ext cx="1369255"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10" y="4488813"/>
            <a:ext cx="1369255" cy="914400"/>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3883" y="4488813"/>
            <a:ext cx="1373945" cy="914400"/>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4646" y="4488813"/>
            <a:ext cx="1373945"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286</TotalTime>
  <Words>181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Mount Pleasant ~ MLS# 18007128 WAS $729,900...NOW OFFERING AT $679,000 Open House Saturday June 16th from 11a-2p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2018-06-14T18:58:45Z</dcterms:modified>
</cp:coreProperties>
</file>