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charlestonvirtualhomes.com/2220268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0"/>
            <a:ext cx="8229599" cy="79634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JUST REDUCED BY $300,000!!</a:t>
            </a:r>
            <a:br>
              <a:rPr lang="en-US" sz="2400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000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.66 OF AN ACRE | ELEVATOR TO ALL FLOORS | SHARED DOCK</a:t>
            </a:r>
            <a:endParaRPr lang="en-US" sz="2400" dirty="0">
              <a:ln w="3175">
                <a:noFill/>
              </a:ln>
              <a:solidFill>
                <a:srgbClr val="C00000"/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9440" y="9010033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Chrissy Strickland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843-906-5553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chrissyresiderealestate@gmail.com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www.residerealestatellc.com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47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457950" y="9601201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3005293" y="1143000"/>
            <a:ext cx="5224307" cy="19820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latin typeface="Futura LtCn BT" panose="020B0408020204030204" pitchFamily="34" charset="0"/>
              </a:rPr>
              <a:t>3432 Henrietta Hartford Road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Park West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Mount Pleasant, SC 29466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MLS# 22016968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$1,980,000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005294" y="3276600"/>
            <a:ext cx="5224307" cy="5733432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i="1" dirty="0">
                <a:latin typeface="Futura Lt BT" panose="020B0402020204020303" pitchFamily="34" charset="0"/>
              </a:rPr>
              <a:t>DON'T MISS THIS ONE!! </a:t>
            </a:r>
          </a:p>
          <a:p>
            <a:endParaRPr lang="en-US" sz="1600" b="1" i="1" dirty="0">
              <a:latin typeface="Futura Lt BT" panose="020B0402020204020303" pitchFamily="34" charset="0"/>
            </a:endParaRPr>
          </a:p>
          <a:p>
            <a:endParaRPr lang="en-US" sz="1450" dirty="0">
              <a:latin typeface="Futura Lt BT" panose="020B0402020204020303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Builders personal home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New saltwater pool and outdoor Kitchen/Patio area just installed in 2022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Outdoor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Fully fenced in yard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private lot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Shared dock with Lift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3 stop elevator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Fully finished insurable lower level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 err="1">
                <a:latin typeface="Futura Lt BT" panose="020B0402020204020303" pitchFamily="34" charset="0"/>
              </a:rPr>
              <a:t>Marshviews</a:t>
            </a:r>
            <a:r>
              <a:rPr lang="en-US" sz="1450" dirty="0">
                <a:latin typeface="Futura Lt BT" panose="020B0402020204020303" pitchFamily="34" charset="0"/>
              </a:rPr>
              <a:t> and gorgeous sunsets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Personal Furniture / home items negotiable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6 Bedrooms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Master closet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Huge U shaped driveway with TONS of parking space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Award winning school zone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50" dirty="0">
                <a:latin typeface="Futura Lt BT" panose="020B0402020204020303" pitchFamily="34" charset="0"/>
              </a:rPr>
              <a:t>Awesome neighborhood amenities!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450" dirty="0">
              <a:latin typeface="Futura Lt BT" panose="020B0402020204020303" pitchFamily="34" charset="0"/>
            </a:endParaRPr>
          </a:p>
          <a:p>
            <a:endParaRPr lang="en-US" sz="1450" b="1" dirty="0">
              <a:latin typeface="Futura Lt BT" panose="020B0402020204020303" pitchFamily="34" charset="0"/>
            </a:endParaRPr>
          </a:p>
          <a:p>
            <a:r>
              <a:rPr lang="en-US" sz="1450" b="1" dirty="0">
                <a:latin typeface="Futura Lt BT" panose="020B0402020204020303" pitchFamily="34" charset="0"/>
              </a:rPr>
              <a:t>Make an offer today to call this home yours!</a:t>
            </a:r>
          </a:p>
          <a:p>
            <a:endParaRPr lang="en-US" sz="1400" dirty="0">
              <a:latin typeface="Futura Lt BT" panose="020B0402020204020303" pitchFamily="34" charset="0"/>
            </a:endParaRPr>
          </a:p>
          <a:p>
            <a:endParaRPr lang="en-US" sz="1200" i="1" dirty="0">
              <a:latin typeface="Futura Lt BT" panose="020B0402020204020303" pitchFamily="34" charset="0"/>
            </a:endParaRPr>
          </a:p>
          <a:p>
            <a:r>
              <a:rPr lang="en-US" sz="1200" b="1" i="1" dirty="0">
                <a:latin typeface="Futura Lt BT" panose="020B0402020204020303" pitchFamily="34" charset="0"/>
              </a:rPr>
              <a:t>3D Matterport Tour: </a:t>
            </a:r>
            <a:r>
              <a:rPr lang="en-US" sz="1200" b="1" i="1" dirty="0">
                <a:latin typeface="Futura Lt BT" panose="020B0402020204020303" pitchFamily="34" charset="0"/>
                <a:hlinkClick r:id="rId3"/>
              </a:rPr>
              <a:t>https://charlestonvirtualhomes.com/2220268</a:t>
            </a:r>
            <a:r>
              <a:rPr lang="en-US" sz="1200" b="1" i="1" dirty="0">
                <a:latin typeface="Futura Lt BT" panose="020B0402020204020303" pitchFamily="34" charset="0"/>
              </a:rPr>
              <a:t> 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43000"/>
            <a:ext cx="2990088" cy="1999622"/>
          </a:xfrm>
          <a:prstGeom prst="rect">
            <a:avLst/>
          </a:prstGeom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95F30ED-55C4-4128-B806-D06FB97A2B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57600" y="3429000"/>
            <a:ext cx="2990088" cy="2002536"/>
          </a:xfrm>
          <a:prstGeom prst="rect">
            <a:avLst/>
          </a:prstGeom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2C819A3-71A7-4DE7-AF37-511F036A6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29651"/>
            <a:ext cx="2990088" cy="1999621"/>
          </a:xfrm>
          <a:prstGeom prst="rect">
            <a:avLst/>
          </a:prstGeom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18BDAE-7FB9-4708-95B3-3B390537A27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516302"/>
            <a:ext cx="2990088" cy="1999622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gent Photo">
            <a:extLst>
              <a:ext uri="{FF2B5EF4-FFF2-40B4-BE49-F238E27FC236}">
                <a16:creationId xmlns:a16="http://schemas.microsoft.com/office/drawing/2014/main" id="{69B0FC22-E9B8-45DB-90B4-29F756905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79" y="9089496"/>
            <a:ext cx="580522" cy="81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163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JUST REDUCED BY $300,000!! .66 OF AN ACRE | ELEVATOR TO ALL FLOORS | SHARED DOCK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81</cp:revision>
  <dcterms:created xsi:type="dcterms:W3CDTF">2006-08-16T00:00:00Z</dcterms:created>
  <dcterms:modified xsi:type="dcterms:W3CDTF">2022-08-02T13:25:20Z</dcterms:modified>
</cp:coreProperties>
</file>