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55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charlestonvirtualhomes.com/2220268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631" y="0"/>
            <a:ext cx="7782339" cy="796346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OPEN HOUSE THIS WEEKEND</a:t>
            </a:r>
            <a:br>
              <a:rPr lang="en-US" sz="2400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</a:br>
            <a:r>
              <a:rPr lang="en-US" sz="2000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AGENTS </a:t>
            </a:r>
            <a:r>
              <a:rPr lang="en-US" sz="200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ONLY FRIDAY :: </a:t>
            </a:r>
            <a:r>
              <a:rPr lang="en-US" sz="2000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PUBLIC </a:t>
            </a:r>
            <a:r>
              <a:rPr lang="en-US" sz="200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SUNDAY :: 12-2 BOTH DAYS</a:t>
            </a:r>
            <a:endParaRPr lang="en-US" sz="2400" dirty="0">
              <a:ln w="3175">
                <a:noFill/>
              </a:ln>
              <a:solidFill>
                <a:srgbClr val="C00000"/>
              </a:solidFill>
              <a:latin typeface="Futura Lt BT" panose="020B0402020204020303" pitchFamily="34" charset="0"/>
              <a:ea typeface="Gadugi" panose="020B05020402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49440" y="9010033"/>
            <a:ext cx="4589361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  <a:t>Chrissy Strickland</a:t>
            </a:r>
            <a:b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br>
              <a:rPr lang="en-US" sz="11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843-906-5553</a:t>
            </a:r>
          </a:p>
          <a:p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chrissyresiderealestate@gmail.com</a:t>
            </a:r>
            <a:b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www.residerealestatellc.com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4723" y="9014852"/>
            <a:ext cx="1314450" cy="52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457950" y="9601201"/>
            <a:ext cx="1440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Reside Real Estate LLC</a:t>
            </a:r>
          </a:p>
          <a:p>
            <a:pPr algn="r"/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155 </a:t>
            </a:r>
            <a:r>
              <a:rPr lang="en-US" sz="800" dirty="0" err="1">
                <a:latin typeface="Gadugi" panose="020B0502040204020203" pitchFamily="34" charset="0"/>
                <a:ea typeface="Gadugi" panose="020B0502040204020203" pitchFamily="34" charset="0"/>
              </a:rPr>
              <a:t>Wingo</a:t>
            </a:r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 Way Unit 421</a:t>
            </a:r>
            <a:b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Mt. Pleasant, SC 29464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3005293" y="814245"/>
            <a:ext cx="5224307" cy="2016132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latin typeface="Futura LtCn BT" panose="020B0408020204030204" pitchFamily="34" charset="0"/>
              </a:rPr>
              <a:t>3432 Henrietta Hartford Road</a:t>
            </a:r>
          </a:p>
          <a:p>
            <a:endParaRPr lang="en-US" sz="2000" dirty="0">
              <a:latin typeface="Futura LtCn BT" panose="020B0408020204030204" pitchFamily="34" charset="0"/>
            </a:endParaRPr>
          </a:p>
          <a:p>
            <a:r>
              <a:rPr lang="en-US" sz="1800" dirty="0">
                <a:latin typeface="Futura LtCn BT" panose="020B0408020204030204" pitchFamily="34" charset="0"/>
              </a:rPr>
              <a:t>Park West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Mount Pleasant, SC 29466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MLS# 22016968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$1,980,000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3005294" y="2879985"/>
            <a:ext cx="5224307" cy="5930227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50" b="1" i="1" dirty="0">
                <a:latin typeface="Futura Lt BT" panose="020B0402020204020303" pitchFamily="34" charset="0"/>
              </a:rPr>
              <a:t>DON'T MISS THIS ONE!! </a:t>
            </a:r>
          </a:p>
          <a:p>
            <a:endParaRPr lang="en-US" sz="1450" dirty="0">
              <a:latin typeface="Futura Lt BT" panose="020B0402020204020303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Builders personal home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New saltwater pool and outdoor Kitchen/Patio area just installed in 2022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Outdoor shower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Fully fenced in yard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Huge private lot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Shared dock with Lift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3 stop elevator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Fully finished insurable lower level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 err="1">
                <a:latin typeface="Futura Lt BT" panose="020B0402020204020303" pitchFamily="34" charset="0"/>
              </a:rPr>
              <a:t>Marshviews</a:t>
            </a:r>
            <a:r>
              <a:rPr lang="en-US" sz="1450" dirty="0">
                <a:latin typeface="Futura Lt BT" panose="020B0402020204020303" pitchFamily="34" charset="0"/>
              </a:rPr>
              <a:t> and gorgeous sunsets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Personal Furniture / home items negotiable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6 Bedrooms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Huge Master closet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Huge U shaped driveway with TONS of parking space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Award winning school zone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Awesome neighborhood amenities!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450" dirty="0">
              <a:latin typeface="Futura Lt BT" panose="020B0402020204020303" pitchFamily="34" charset="0"/>
            </a:endParaRPr>
          </a:p>
          <a:p>
            <a:r>
              <a:rPr lang="en-US" sz="1450" b="1" dirty="0">
                <a:latin typeface="Futura Lt BT" panose="020B0402020204020303" pitchFamily="34" charset="0"/>
              </a:rPr>
              <a:t>Make an offer today to call this home yours!</a:t>
            </a:r>
          </a:p>
          <a:p>
            <a:endParaRPr lang="en-US" sz="1400" dirty="0">
              <a:latin typeface="Futura Lt BT" panose="020B0402020204020303" pitchFamily="34" charset="0"/>
            </a:endParaRPr>
          </a:p>
          <a:p>
            <a:endParaRPr lang="en-US" sz="1200" i="1" dirty="0">
              <a:latin typeface="Futura Lt BT" panose="020B0402020204020303" pitchFamily="34" charset="0"/>
            </a:endParaRPr>
          </a:p>
          <a:p>
            <a:r>
              <a:rPr lang="en-US" sz="1200" b="1" i="1" dirty="0">
                <a:latin typeface="Futura Lt BT" panose="020B0402020204020303" pitchFamily="34" charset="0"/>
              </a:rPr>
              <a:t>3D Matterport Tour: </a:t>
            </a:r>
            <a:r>
              <a:rPr lang="en-US" sz="1200" b="1" i="1" dirty="0">
                <a:latin typeface="Futura Lt BT" panose="020B0402020204020303" pitchFamily="34" charset="0"/>
                <a:hlinkClick r:id="rId3"/>
              </a:rPr>
              <a:t>https://charlestonvirtualhomes.com/2220268</a:t>
            </a:r>
            <a:r>
              <a:rPr lang="en-US" sz="1200" b="1" i="1" dirty="0">
                <a:latin typeface="Futura Lt BT" panose="020B0402020204020303" pitchFamily="34" charset="0"/>
              </a:rPr>
              <a:t> 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34" y="814244"/>
            <a:ext cx="2990088" cy="1999622"/>
          </a:xfrm>
          <a:prstGeom prst="rect">
            <a:avLst/>
          </a:prstGeom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95F30ED-55C4-4128-B806-D06FB97A2B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84" y="2884340"/>
            <a:ext cx="2989787" cy="1994490"/>
          </a:xfrm>
          <a:prstGeom prst="rect">
            <a:avLst/>
          </a:prstGeom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2C819A3-71A7-4DE7-AF37-511F036A6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34" y="4949305"/>
            <a:ext cx="2990088" cy="1999621"/>
          </a:xfrm>
          <a:prstGeom prst="rect">
            <a:avLst/>
          </a:prstGeom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D18BDAE-7FB9-4708-95B3-3B390537A27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34" y="7019401"/>
            <a:ext cx="2990088" cy="1999622"/>
          </a:xfrm>
          <a:prstGeom prst="rect">
            <a:avLst/>
          </a:prstGeom>
          <a:ln>
            <a:noFill/>
          </a:ln>
        </p:spPr>
      </p:pic>
      <p:pic>
        <p:nvPicPr>
          <p:cNvPr id="3" name="Picture 2" descr="Agent Photo">
            <a:extLst>
              <a:ext uri="{FF2B5EF4-FFF2-40B4-BE49-F238E27FC236}">
                <a16:creationId xmlns:a16="http://schemas.microsoft.com/office/drawing/2014/main" id="{69B0FC22-E9B8-45DB-90B4-29F7569054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79" y="9089496"/>
            <a:ext cx="580522" cy="81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158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Futura Bk BT</vt:lpstr>
      <vt:lpstr>Futura Lt BT</vt:lpstr>
      <vt:lpstr>Futura LtCn BT</vt:lpstr>
      <vt:lpstr>Gadugi</vt:lpstr>
      <vt:lpstr>Office Theme</vt:lpstr>
      <vt:lpstr>OPEN HOUSE THIS WEEKEND AGENTS ONLY FRIDAY :: PUBLIC SUNDAY :: 12-2 BOTH DAYS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77</cp:revision>
  <dcterms:created xsi:type="dcterms:W3CDTF">2006-08-16T00:00:00Z</dcterms:created>
  <dcterms:modified xsi:type="dcterms:W3CDTF">2022-07-21T20:26:10Z</dcterms:modified>
</cp:coreProperties>
</file>