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latin typeface="Century Gothic" panose="020B0502020202020204" pitchFamily="34" charset="0"/>
              </a:rPr>
              <a:t>1014 </a:t>
            </a:r>
            <a:r>
              <a:rPr lang="en-US" sz="1600" dirty="0" err="1">
                <a:latin typeface="Century Gothic" panose="020B0502020202020204" pitchFamily="34" charset="0"/>
              </a:rPr>
              <a:t>sq</a:t>
            </a:r>
            <a:r>
              <a:rPr lang="en-US" sz="1600" dirty="0">
                <a:latin typeface="Century Gothic" panose="020B0502020202020204" pitchFamily="34" charset="0"/>
              </a:rPr>
              <a:t> </a:t>
            </a:r>
            <a:r>
              <a:rPr lang="en-US" sz="1600" dirty="0" err="1">
                <a:latin typeface="Century Gothic" panose="020B0502020202020204" pitchFamily="34" charset="0"/>
              </a:rPr>
              <a:t>ft</a:t>
            </a:r>
            <a:r>
              <a:rPr lang="en-US" sz="1600" dirty="0">
                <a:latin typeface="Century Gothic" panose="020B0502020202020204" pitchFamily="34" charset="0"/>
              </a:rPr>
              <a:t> home, Commercial/Rental investment or great for office park for new proposed hospital going in less than a 1/4 down the road. One of the Closest available properties to Carnes Crossroads. Great potential to buy now. Home sold as is condition. The kitchen was remodeled with new appliances and cabinets and the bathroom was also remodeled. 2 bedroom, kitchen, bathroom, large living room and dining room. Huge back yard.</a:t>
            </a:r>
            <a:endParaRPr lang="en-US" sz="1400" dirty="0">
              <a:latin typeface="Century Gothic" panose="020B0502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9144000" cy="1470025"/>
          </a:xfrm>
          <a:gradFill>
            <a:gsLst>
              <a:gs pos="0">
                <a:schemeClr val="accent4"/>
              </a:gs>
              <a:gs pos="100000">
                <a:schemeClr val="accent1">
                  <a:tint val="23500"/>
                  <a:satMod val="160000"/>
                  <a:alpha val="0"/>
                </a:schemeClr>
              </a:gs>
            </a:gsLst>
            <a:lin ang="5400000" scaled="0"/>
          </a:gradFill>
        </p:spPr>
        <p:txBody>
          <a:bodyPr anchor="t">
            <a:normAutofit/>
          </a:bodyPr>
          <a:lstStyle/>
          <a:p>
            <a:pPr algn="l"/>
            <a:r>
              <a:rPr lang="en-US" sz="3200" i="1" dirty="0">
                <a:solidFill>
                  <a:schemeClr val="bg1"/>
                </a:solidFill>
                <a:effectLst>
                  <a:outerShdw blurRad="38100" dist="38100" dir="2700000" algn="tl">
                    <a:srgbClr val="000000">
                      <a:alpha val="43137"/>
                    </a:srgbClr>
                  </a:outerShdw>
                </a:effectLst>
                <a:latin typeface="Castellar" panose="020A0402060406010301" pitchFamily="18" charset="0"/>
              </a:rPr>
              <a:t>Future Investment Property</a:t>
            </a:r>
            <a:endParaRPr lang="en-US" sz="3200" i="1"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b="10391"/>
          <a:stretch/>
        </p:blipFill>
        <p:spPr>
          <a:xfrm>
            <a:off x="8001000" y="1530540"/>
            <a:ext cx="1143000" cy="857250"/>
          </a:xfrm>
          <a:prstGeom prst="rect">
            <a:avLst/>
          </a:prstGeom>
          <a:ln>
            <a:solidFill>
              <a:schemeClr val="bg1"/>
            </a:solidFill>
          </a:ln>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b="10326"/>
          <a:stretch/>
        </p:blipFill>
        <p:spPr>
          <a:xfrm>
            <a:off x="8001000" y="0"/>
            <a:ext cx="1143000" cy="857250"/>
          </a:xfrm>
          <a:prstGeom prst="rect">
            <a:avLst/>
          </a:prstGeom>
          <a:ln>
            <a:solidFill>
              <a:schemeClr val="bg1"/>
            </a:solidFill>
          </a:ln>
        </p:spPr>
      </p:pic>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t="50000" r="48021"/>
          <a:stretch/>
        </p:blipFill>
        <p:spPr>
          <a:xfrm>
            <a:off x="8021782" y="6051362"/>
            <a:ext cx="1122218" cy="809625"/>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3061080"/>
            <a:ext cx="1143000" cy="857250"/>
          </a:xfrm>
          <a:prstGeom prst="rect">
            <a:avLst/>
          </a:prstGeom>
          <a:ln>
            <a:solidFill>
              <a:schemeClr val="bg1"/>
            </a:solidFill>
          </a:ln>
        </p:spPr>
      </p:pic>
      <p:sp>
        <p:nvSpPr>
          <p:cNvPr id="17" name="TextBox 16"/>
          <p:cNvSpPr txBox="1"/>
          <p:nvPr/>
        </p:nvSpPr>
        <p:spPr>
          <a:xfrm>
            <a:off x="3516086" y="823273"/>
            <a:ext cx="4484914" cy="1323439"/>
          </a:xfrm>
          <a:prstGeom prst="rect">
            <a:avLst/>
          </a:prstGeom>
          <a:noFill/>
        </p:spPr>
        <p:txBody>
          <a:bodyPr wrap="square" rtlCol="0">
            <a:spAutoFit/>
          </a:bodyPr>
          <a:lstStyle/>
          <a:p>
            <a:pPr algn="ctr"/>
            <a:r>
              <a:rPr lang="en-US" sz="3200" dirty="0" smtClean="0">
                <a:latin typeface="Century Gothic" panose="020B0502020202020204" pitchFamily="34" charset="0"/>
              </a:rPr>
              <a:t>3433 S Live Oak Dr</a:t>
            </a:r>
          </a:p>
          <a:p>
            <a:pPr algn="ctr"/>
            <a:endParaRPr lang="en-US" sz="2400" dirty="0" smtClean="0">
              <a:latin typeface="Century Gothic" panose="020B0502020202020204" pitchFamily="34" charset="0"/>
            </a:endParaRPr>
          </a:p>
          <a:p>
            <a:pPr algn="ctr"/>
            <a:r>
              <a:rPr lang="en-US" sz="2400" dirty="0" smtClean="0">
                <a:latin typeface="Century Gothic" panose="020B0502020202020204" pitchFamily="34" charset="0"/>
              </a:rPr>
              <a:t>Moncks Corner, SC 29461</a:t>
            </a:r>
            <a:endParaRPr lang="en-US" sz="2400" dirty="0" smtClean="0">
              <a:latin typeface="Century Gothic" panose="020B0502020202020204" pitchFamily="34" charset="0"/>
            </a:endParaRPr>
          </a:p>
        </p:txBody>
      </p:sp>
      <p:sp>
        <p:nvSpPr>
          <p:cNvPr id="18" name="Rectangle 17"/>
          <p:cNvSpPr/>
          <p:nvPr/>
        </p:nvSpPr>
        <p:spPr>
          <a:xfrm>
            <a:off x="3497941" y="2505670"/>
            <a:ext cx="4503057" cy="923330"/>
          </a:xfrm>
          <a:prstGeom prst="rect">
            <a:avLst/>
          </a:prstGeom>
        </p:spPr>
        <p:txBody>
          <a:bodyPr wrap="square">
            <a:spAutoFit/>
          </a:bodyPr>
          <a:lstStyle/>
          <a:p>
            <a:pPr algn="ctr"/>
            <a:r>
              <a:rPr lang="en-US" dirty="0">
                <a:latin typeface="Century Gothic" panose="020B0502020202020204" pitchFamily="34" charset="0"/>
              </a:rPr>
              <a:t>MLS# </a:t>
            </a:r>
            <a:r>
              <a:rPr lang="en-US" dirty="0" smtClean="0">
                <a:latin typeface="Century Gothic" panose="020B0502020202020204" pitchFamily="34" charset="0"/>
              </a:rPr>
              <a:t>1500624</a:t>
            </a:r>
          </a:p>
          <a:p>
            <a:pPr algn="ctr"/>
            <a:endParaRPr lang="en-US" dirty="0">
              <a:latin typeface="Century Gothic" panose="020B0502020202020204" pitchFamily="34" charset="0"/>
            </a:endParaRPr>
          </a:p>
          <a:p>
            <a:pPr algn="ctr"/>
            <a:r>
              <a:rPr lang="en-US" dirty="0">
                <a:latin typeface="Century Gothic" panose="020B0502020202020204" pitchFamily="34" charset="0"/>
              </a:rPr>
              <a:t>$114,000</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Homes</a:t>
            </a:r>
          </a:p>
          <a:p>
            <a:pPr algn="r"/>
            <a:r>
              <a:rPr lang="en-US" sz="1600" dirty="0">
                <a:latin typeface="Century Gothic" panose="020B0502020202020204" pitchFamily="34" charset="0"/>
              </a:rPr>
              <a:t>111 Spring Hall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pic>
        <p:nvPicPr>
          <p:cNvPr id="22" name="Picture 21"/>
          <p:cNvPicPr>
            <a:picLocks noChangeAspect="1"/>
          </p:cNvPicPr>
          <p:nvPr/>
        </p:nvPicPr>
        <p:blipFill rotWithShape="1">
          <a:blip r:embed="rId6" cstate="print">
            <a:extLst>
              <a:ext uri="{28A0092B-C50C-407E-A947-70E740481C1C}">
                <a14:useLocalDpi xmlns:a14="http://schemas.microsoft.com/office/drawing/2010/main" val="0"/>
              </a:ext>
            </a:extLst>
          </a:blip>
          <a:srcRect l="-1" r="48766" b="51431"/>
          <a:stretch/>
        </p:blipFill>
        <p:spPr>
          <a:xfrm>
            <a:off x="7994071" y="4591620"/>
            <a:ext cx="1149929" cy="786452"/>
          </a:xfrm>
          <a:prstGeom prst="rect">
            <a:avLst/>
          </a:prstGeom>
          <a:ln>
            <a:solidFill>
              <a:schemeClr val="bg1"/>
            </a:solidFill>
          </a:ln>
        </p:spPr>
      </p:pic>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119</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Future Investment Property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8</cp:revision>
  <dcterms:created xsi:type="dcterms:W3CDTF">2006-08-16T00:00:00Z</dcterms:created>
  <dcterms:modified xsi:type="dcterms:W3CDTF">2015-04-08T16:13:20Z</dcterms:modified>
</cp:coreProperties>
</file>