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8/11/2017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8" name="Rectangle 7"/>
          <p:cNvSpPr/>
          <p:nvPr/>
        </p:nvSpPr>
        <p:spPr>
          <a:xfrm>
            <a:off x="93122" y="5815060"/>
            <a:ext cx="7585989" cy="2031325"/>
          </a:xfrm>
          <a:prstGeom prst="rect">
            <a:avLst/>
          </a:prstGeom>
        </p:spPr>
        <p:txBody>
          <a:bodyPr wrap="square" numCol="1">
            <a:spAutoFit/>
          </a:bodyPr>
          <a:lstStyle/>
          <a:p>
            <a:pPr algn="ctr"/>
            <a:r>
              <a:rPr lang="en-US" sz="1400" dirty="0">
                <a:solidFill>
                  <a:schemeClr val="tx2">
                    <a:lumMod val="50000"/>
                  </a:schemeClr>
                </a:solidFill>
                <a:latin typeface="Cambria" panose="02040503050406030204" pitchFamily="18" charset="0"/>
              </a:rPr>
              <a:t>This well maintained home offers an expansive floor plan consisting of 4 bedrooms 3 baths , dual masters up and down! over 2,000 </a:t>
            </a:r>
            <a:r>
              <a:rPr lang="en-US" sz="1400" dirty="0" err="1">
                <a:solidFill>
                  <a:schemeClr val="tx2">
                    <a:lumMod val="50000"/>
                  </a:schemeClr>
                </a:solidFill>
                <a:latin typeface="Cambria" panose="02040503050406030204" pitchFamily="18" charset="0"/>
              </a:rPr>
              <a:t>sq</a:t>
            </a:r>
            <a:r>
              <a:rPr lang="en-US" sz="1400" dirty="0">
                <a:solidFill>
                  <a:schemeClr val="tx2">
                    <a:lumMod val="50000"/>
                  </a:schemeClr>
                </a:solidFill>
                <a:latin typeface="Cambria" panose="02040503050406030204" pitchFamily="18" charset="0"/>
              </a:rPr>
              <a:t> </a:t>
            </a:r>
            <a:r>
              <a:rPr lang="en-US" sz="1400" dirty="0" err="1">
                <a:solidFill>
                  <a:schemeClr val="tx2">
                    <a:lumMod val="50000"/>
                  </a:schemeClr>
                </a:solidFill>
                <a:latin typeface="Cambria" panose="02040503050406030204" pitchFamily="18" charset="0"/>
              </a:rPr>
              <a:t>ft</a:t>
            </a:r>
            <a:r>
              <a:rPr lang="en-US" sz="1400" dirty="0">
                <a:solidFill>
                  <a:schemeClr val="tx2">
                    <a:lumMod val="50000"/>
                  </a:schemeClr>
                </a:solidFill>
                <a:latin typeface="Cambria" panose="02040503050406030204" pitchFamily="18" charset="0"/>
              </a:rPr>
              <a:t> in the heart of growing Johns Island! With the expansion of the </a:t>
            </a:r>
            <a:r>
              <a:rPr lang="en-US" sz="1400" dirty="0" err="1">
                <a:solidFill>
                  <a:schemeClr val="tx2">
                    <a:lumMod val="50000"/>
                  </a:schemeClr>
                </a:solidFill>
                <a:latin typeface="Cambria" panose="02040503050406030204" pitchFamily="18" charset="0"/>
              </a:rPr>
              <a:t>Stonoferry</a:t>
            </a:r>
            <a:r>
              <a:rPr lang="en-US" sz="1400" dirty="0">
                <a:solidFill>
                  <a:schemeClr val="tx2">
                    <a:lumMod val="50000"/>
                  </a:schemeClr>
                </a:solidFill>
                <a:latin typeface="Cambria" panose="02040503050406030204" pitchFamily="18" charset="0"/>
              </a:rPr>
              <a:t> and widening of the roads this gem will provide the best investment for the right family! Very near Main Rd and the infamous Angel OAK tree you won't find a deal like this ! Priced to move and well under the average price per </a:t>
            </a:r>
            <a:r>
              <a:rPr lang="en-US" sz="1400" dirty="0" err="1">
                <a:solidFill>
                  <a:schemeClr val="tx2">
                    <a:lumMod val="50000"/>
                  </a:schemeClr>
                </a:solidFill>
                <a:latin typeface="Cambria" panose="02040503050406030204" pitchFamily="18" charset="0"/>
              </a:rPr>
              <a:t>sq</a:t>
            </a:r>
            <a:r>
              <a:rPr lang="en-US" sz="1400" dirty="0">
                <a:solidFill>
                  <a:schemeClr val="tx2">
                    <a:lumMod val="50000"/>
                  </a:schemeClr>
                </a:solidFill>
                <a:latin typeface="Cambria" panose="02040503050406030204" pitchFamily="18" charset="0"/>
              </a:rPr>
              <a:t> </a:t>
            </a:r>
            <a:r>
              <a:rPr lang="en-US" sz="1400" dirty="0" err="1">
                <a:solidFill>
                  <a:schemeClr val="tx2">
                    <a:lumMod val="50000"/>
                  </a:schemeClr>
                </a:solidFill>
                <a:latin typeface="Cambria" panose="02040503050406030204" pitchFamily="18" charset="0"/>
              </a:rPr>
              <a:t>ft</a:t>
            </a:r>
            <a:r>
              <a:rPr lang="en-US" sz="1400" dirty="0">
                <a:solidFill>
                  <a:schemeClr val="tx2">
                    <a:lumMod val="50000"/>
                  </a:schemeClr>
                </a:solidFill>
                <a:latin typeface="Cambria" panose="02040503050406030204" pitchFamily="18" charset="0"/>
              </a:rPr>
              <a:t> this home won't last long! With a very Meticulously cared for lawn and lots of green space this yard is amazing for entertaining guests! Fully integrated sound system in the kitchen as well security system with electronic door locks, camera at the front and even a double car garage this home is the ideal family plan and provided piece of mind.</a:t>
            </a:r>
            <a:endParaRPr lang="en-US" sz="1400" i="1" dirty="0">
              <a:solidFill>
                <a:schemeClr val="tx2">
                  <a:lumMod val="50000"/>
                </a:schemeClr>
              </a:solidFill>
              <a:latin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2214" y="559654"/>
            <a:ext cx="4547804" cy="3410853"/>
          </a:xfrm>
          <a:prstGeom prst="rect">
            <a:avLst/>
          </a:prstGeom>
          <a:ln>
            <a:noFill/>
          </a:ln>
          <a:effectLst>
            <a:softEdge rad="112500"/>
          </a:effectLst>
        </p:spPr>
      </p:pic>
      <p:sp>
        <p:nvSpPr>
          <p:cNvPr id="2" name="Title 1"/>
          <p:cNvSpPr>
            <a:spLocks noGrp="1"/>
          </p:cNvSpPr>
          <p:nvPr>
            <p:ph type="ctrTitle"/>
          </p:nvPr>
        </p:nvSpPr>
        <p:spPr>
          <a:xfrm>
            <a:off x="4679" y="3942649"/>
            <a:ext cx="7762875" cy="830848"/>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3435 Thorpe </a:t>
            </a:r>
            <a:r>
              <a:rPr lang="en-US" sz="2400" b="1" dirty="0" err="1">
                <a:solidFill>
                  <a:schemeClr val="bg1"/>
                </a:solidFill>
                <a:effectLst>
                  <a:outerShdw blurRad="38100" dist="38100" dir="2700000" algn="tl">
                    <a:srgbClr val="000000">
                      <a:alpha val="43137"/>
                    </a:srgbClr>
                  </a:outerShdw>
                </a:effectLst>
                <a:latin typeface="Cambria" panose="02040503050406030204" pitchFamily="18" charset="0"/>
              </a:rPr>
              <a:t>Constatine</a:t>
            </a:r>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 Avenue</a:t>
            </a:r>
            <a:b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2000" dirty="0">
                <a:solidFill>
                  <a:schemeClr val="bg1"/>
                </a:solidFill>
                <a:effectLst>
                  <a:outerShdw blurRad="38100" dist="38100" dir="2700000" algn="tl">
                    <a:srgbClr val="000000">
                      <a:alpha val="43137"/>
                    </a:srgbClr>
                  </a:outerShdw>
                </a:effectLst>
                <a:latin typeface="Cambria" panose="02040503050406030204" pitchFamily="18" charset="0"/>
              </a:rPr>
              <a:t>Staffordshire ~ Johns Island ~ MLS# 17021777 ~ $269,000</a:t>
            </a:r>
            <a:endParaRPr lang="en-US" sz="16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0" y="9355892"/>
            <a:ext cx="7772400" cy="677108"/>
          </a:xfrm>
          <a:prstGeom prst="rect">
            <a:avLst/>
          </a:prstGeom>
        </p:spPr>
        <p:txBody>
          <a:bodyPr wrap="square" anchor="ctr">
            <a:spAutoFit/>
          </a:bodyPr>
          <a:lstStyle/>
          <a:p>
            <a:r>
              <a:rPr lang="pt-BR" sz="1600" b="1" dirty="0">
                <a:solidFill>
                  <a:schemeClr val="tx2"/>
                </a:solidFill>
                <a:latin typeface="Cambria" panose="02040503050406030204" pitchFamily="18" charset="0"/>
              </a:rPr>
              <a:t>Chip Streeter</a:t>
            </a:r>
          </a:p>
          <a:p>
            <a:r>
              <a:rPr lang="pt-BR" sz="1100" dirty="0">
                <a:solidFill>
                  <a:schemeClr val="tx2"/>
                </a:solidFill>
                <a:latin typeface="Cambria" panose="02040503050406030204" pitchFamily="18" charset="0"/>
              </a:rPr>
              <a:t>(843) 300-8797</a:t>
            </a:r>
          </a:p>
          <a:p>
            <a:r>
              <a:rPr lang="pt-BR" sz="1100" dirty="0">
                <a:solidFill>
                  <a:schemeClr val="tx2"/>
                </a:solidFill>
                <a:latin typeface="Cambria" panose="02040503050406030204" pitchFamily="18" charset="0"/>
              </a:rPr>
              <a:t>chip.streeter@cbcarolinas.com</a:t>
            </a:r>
            <a:endParaRPr lang="en-US" sz="1000" dirty="0">
              <a:solidFill>
                <a:schemeClr val="tx2"/>
              </a:solidFill>
              <a:latin typeface="Cambria" panose="02040503050406030204" pitchFamily="18" charset="0"/>
            </a:endParaRPr>
          </a:p>
        </p:txBody>
      </p:sp>
      <p:sp>
        <p:nvSpPr>
          <p:cNvPr id="6" name="Rectangle 5"/>
          <p:cNvSpPr/>
          <p:nvPr/>
        </p:nvSpPr>
        <p:spPr>
          <a:xfrm>
            <a:off x="11029" y="9455919"/>
            <a:ext cx="7797967" cy="577081"/>
          </a:xfrm>
          <a:prstGeom prst="rect">
            <a:avLst/>
          </a:prstGeom>
        </p:spPr>
        <p:txBody>
          <a:bodyPr wrap="square">
            <a:spAutoFit/>
          </a:bodyPr>
          <a:lstStyle/>
          <a:p>
            <a:pPr algn="r"/>
            <a:r>
              <a:rPr lang="en-US" sz="1050" dirty="0">
                <a:solidFill>
                  <a:schemeClr val="tx2"/>
                </a:solidFill>
                <a:latin typeface="Cambria" panose="02040503050406030204" pitchFamily="18" charset="0"/>
              </a:rPr>
              <a:t>Coldwell Banker Residential Brokerage</a:t>
            </a:r>
            <a:br>
              <a:rPr lang="en-US" sz="1050" dirty="0">
                <a:solidFill>
                  <a:schemeClr val="tx2"/>
                </a:solidFill>
                <a:latin typeface="Cambria" panose="02040503050406030204" pitchFamily="18" charset="0"/>
              </a:rPr>
            </a:br>
            <a:r>
              <a:rPr lang="en-US" sz="1050" dirty="0">
                <a:solidFill>
                  <a:schemeClr val="tx2"/>
                </a:solidFill>
                <a:latin typeface="Cambria" panose="02040503050406030204" pitchFamily="18" charset="0"/>
              </a:rPr>
              <a:t>1127 </a:t>
            </a:r>
            <a:r>
              <a:rPr lang="en-US" sz="1050" dirty="0" err="1">
                <a:solidFill>
                  <a:schemeClr val="tx2"/>
                </a:solidFill>
                <a:latin typeface="Cambria" panose="02040503050406030204" pitchFamily="18" charset="0"/>
              </a:rPr>
              <a:t>Queensborough</a:t>
            </a:r>
            <a:r>
              <a:rPr lang="en-US" sz="1050" dirty="0">
                <a:solidFill>
                  <a:schemeClr val="tx2"/>
                </a:solidFill>
                <a:latin typeface="Cambria" panose="02040503050406030204" pitchFamily="18" charset="0"/>
              </a:rPr>
              <a:t> Blvd</a:t>
            </a:r>
            <a:br>
              <a:rPr lang="en-US" sz="1050" dirty="0">
                <a:solidFill>
                  <a:schemeClr val="tx2"/>
                </a:solidFill>
                <a:latin typeface="Cambria" panose="02040503050406030204" pitchFamily="18" charset="0"/>
              </a:rPr>
            </a:br>
            <a:r>
              <a:rPr lang="en-US" sz="1050" dirty="0">
                <a:solidFill>
                  <a:schemeClr val="tx2"/>
                </a:solidFill>
                <a:latin typeface="Cambria" panose="02040503050406030204" pitchFamily="18" charset="0"/>
              </a:rPr>
              <a:t>Mount Pleasant, SC 29464</a:t>
            </a:r>
          </a:p>
        </p:txBody>
      </p:sp>
      <p:sp>
        <p:nvSpPr>
          <p:cNvPr id="5" name="Rectangle 4"/>
          <p:cNvSpPr/>
          <p:nvPr/>
        </p:nvSpPr>
        <p:spPr>
          <a:xfrm>
            <a:off x="-83" y="2737"/>
            <a:ext cx="7772399" cy="1077218"/>
          </a:xfrm>
          <a:prstGeom prst="rect">
            <a:avLst/>
          </a:prstGeom>
        </p:spPr>
        <p:txBody>
          <a:bodyPr wrap="square" anchor="t">
            <a:spAutoFit/>
          </a:bodyPr>
          <a:lstStyle/>
          <a:p>
            <a:pPr algn="ctr"/>
            <a:r>
              <a:rPr lang="en-US" sz="3200" b="1" i="1" dirty="0">
                <a:solidFill>
                  <a:srgbClr val="FFFF00"/>
                </a:solidFill>
                <a:effectLst>
                  <a:outerShdw blurRad="38100" dist="38100" dir="2700000" algn="tl">
                    <a:srgbClr val="000000">
                      <a:alpha val="43137"/>
                    </a:srgbClr>
                  </a:outerShdw>
                </a:effectLst>
                <a:latin typeface="Cambria" panose="02040503050406030204" pitchFamily="18" charset="0"/>
              </a:rPr>
              <a:t>Open House Saturday 1-5 &amp; Sunday 10-2</a:t>
            </a:r>
          </a:p>
          <a:p>
            <a:pPr algn="ctr"/>
            <a:endParaRPr lang="en-US" sz="3200" b="1"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grpSp>
        <p:nvGrpSpPr>
          <p:cNvPr id="10" name="Group 9"/>
          <p:cNvGrpSpPr/>
          <p:nvPr/>
        </p:nvGrpSpPr>
        <p:grpSpPr>
          <a:xfrm>
            <a:off x="93122" y="4745639"/>
            <a:ext cx="7585988" cy="1097279"/>
            <a:chOff x="101332" y="4617721"/>
            <a:chExt cx="7585988" cy="1097279"/>
          </a:xfrm>
        </p:grpSpPr>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2070" y="4617721"/>
              <a:ext cx="1463038" cy="1097279"/>
            </a:xfrm>
            <a:prstGeom prst="rect">
              <a:avLst/>
            </a:prstGeom>
            <a:ln>
              <a:noFill/>
            </a:ln>
            <a:effectLst>
              <a:softEdge rad="112500"/>
            </a:effectLst>
          </p:spPr>
        </p:pic>
        <p:pic>
          <p:nvPicPr>
            <p:cNvPr id="26" name="Picture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332" y="4617721"/>
              <a:ext cx="1463038" cy="1097279"/>
            </a:xfrm>
            <a:prstGeom prst="rect">
              <a:avLst/>
            </a:prstGeom>
            <a:ln>
              <a:noFill/>
            </a:ln>
            <a:effectLst>
              <a:softEdge rad="112500"/>
            </a:effectLst>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24282" y="4617721"/>
              <a:ext cx="1463038" cy="1097279"/>
            </a:xfrm>
            <a:prstGeom prst="rect">
              <a:avLst/>
            </a:prstGeom>
            <a:ln>
              <a:noFill/>
            </a:ln>
            <a:effectLst>
              <a:softEdge rad="112500"/>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62808" y="4617721"/>
              <a:ext cx="1463038" cy="1097279"/>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93546" y="4617721"/>
              <a:ext cx="1463038" cy="1097279"/>
            </a:xfrm>
            <a:prstGeom prst="rect">
              <a:avLst/>
            </a:prstGeom>
            <a:ln>
              <a:noFill/>
            </a:ln>
            <a:effectLst>
              <a:softEdge rad="112500"/>
            </a:effectLst>
          </p:spPr>
        </p:pic>
      </p:grpSp>
      <p:pic>
        <p:nvPicPr>
          <p:cNvPr id="7" name="Picture 2" descr="http://www.charlestonvirtualhomes.com/images/logos/CB_United.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47954" y="9423400"/>
            <a:ext cx="1076325" cy="6096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435367" y="7818527"/>
            <a:ext cx="2901499" cy="1632731"/>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587</TotalTime>
  <Words>174</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3435 Thorpe Constatine Avenue Staffordshire ~ Johns Island ~ MLS# 17021777 ~ $269,000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65</cp:revision>
  <dcterms:created xsi:type="dcterms:W3CDTF">2006-08-16T00:00:00Z</dcterms:created>
  <dcterms:modified xsi:type="dcterms:W3CDTF">2017-08-11T15:00:33Z</dcterms:modified>
</cp:coreProperties>
</file>