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2131" y="43"/>
      </p:cViewPr>
      <p:guideLst>
        <p:guide orient="horz" pos="2304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451" y="635754"/>
            <a:ext cx="6008405" cy="3428247"/>
          </a:xfrm>
        </p:spPr>
        <p:txBody>
          <a:bodyPr anchor="b">
            <a:normAutofit/>
          </a:bodyPr>
          <a:lstStyle>
            <a:lvl1pPr algn="ctr">
              <a:defRPr sz="32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451" y="4145280"/>
            <a:ext cx="6008405" cy="2367049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6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6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142" y="4669318"/>
            <a:ext cx="5930406" cy="968005"/>
          </a:xfrm>
        </p:spPr>
        <p:txBody>
          <a:bodyPr anchor="b">
            <a:normAutofit/>
          </a:bodyPr>
          <a:lstStyle>
            <a:lvl1pPr algn="l">
              <a:defRPr sz="1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143" y="1062600"/>
            <a:ext cx="5841142" cy="317986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80"/>
            </a:lvl1pPr>
            <a:lvl2pPr marL="365760" indent="0">
              <a:buNone/>
              <a:defRPr sz="1280"/>
            </a:lvl2pPr>
            <a:lvl3pPr marL="731520" indent="0">
              <a:buNone/>
              <a:defRPr sz="1280"/>
            </a:lvl3pPr>
            <a:lvl4pPr marL="1097280" indent="0">
              <a:buNone/>
              <a:defRPr sz="1280"/>
            </a:lvl4pPr>
            <a:lvl5pPr marL="1463040" indent="0">
              <a:buNone/>
              <a:defRPr sz="1280"/>
            </a:lvl5pPr>
            <a:lvl6pPr marL="1828800" indent="0">
              <a:buNone/>
              <a:defRPr sz="1280"/>
            </a:lvl6pPr>
            <a:lvl7pPr marL="2194560" indent="0">
              <a:buNone/>
              <a:defRPr sz="1280"/>
            </a:lvl7pPr>
            <a:lvl8pPr marL="2560320" indent="0">
              <a:buNone/>
              <a:defRPr sz="1280"/>
            </a:lvl8pPr>
            <a:lvl9pPr marL="2926080" indent="0">
              <a:buNone/>
              <a:defRPr sz="12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4142" y="5637323"/>
            <a:ext cx="5930406" cy="871541"/>
          </a:xfrm>
        </p:spPr>
        <p:txBody>
          <a:bodyPr>
            <a:normAutofit/>
          </a:bodyPr>
          <a:lstStyle>
            <a:lvl1pPr marL="0" indent="0">
              <a:buNone/>
              <a:defRPr sz="1120"/>
            </a:lvl1pPr>
            <a:lvl2pPr marL="365760" indent="0">
              <a:buNone/>
              <a:defRPr sz="960"/>
            </a:lvl2pPr>
            <a:lvl3pPr marL="731520" indent="0">
              <a:buNone/>
              <a:defRPr sz="800"/>
            </a:lvl3pPr>
            <a:lvl4pPr marL="1097280" indent="0">
              <a:buNone/>
              <a:defRPr sz="720"/>
            </a:lvl4pPr>
            <a:lvl5pPr marL="1463040" indent="0">
              <a:buNone/>
              <a:defRPr sz="720"/>
            </a:lvl5pPr>
            <a:lvl6pPr marL="1828800" indent="0">
              <a:buNone/>
              <a:defRPr sz="720"/>
            </a:lvl6pPr>
            <a:lvl7pPr marL="2194560" indent="0">
              <a:buNone/>
              <a:defRPr sz="720"/>
            </a:lvl7pPr>
            <a:lvl8pPr marL="2560320" indent="0">
              <a:buNone/>
              <a:defRPr sz="720"/>
            </a:lvl8pPr>
            <a:lvl9pPr marL="2926080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34143" y="6593434"/>
            <a:ext cx="4269822" cy="38946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4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78" y="635753"/>
            <a:ext cx="6009179" cy="3346967"/>
          </a:xfrm>
        </p:spPr>
        <p:txBody>
          <a:bodyPr anchor="ctr">
            <a:normAutofit/>
          </a:bodyPr>
          <a:lstStyle>
            <a:lvl1pPr algn="l">
              <a:defRPr sz="224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78" y="4632960"/>
            <a:ext cx="6009179" cy="1875904"/>
          </a:xfrm>
        </p:spPr>
        <p:txBody>
          <a:bodyPr anchor="ctr">
            <a:normAutofit/>
          </a:bodyPr>
          <a:lstStyle>
            <a:lvl1pPr marL="0" indent="0" algn="l">
              <a:buNone/>
              <a:defRPr sz="144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657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73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67055" y="917628"/>
            <a:ext cx="365855" cy="623761"/>
          </a:xfrm>
          <a:prstGeom prst="rect">
            <a:avLst/>
          </a:prstGeom>
        </p:spPr>
        <p:txBody>
          <a:bodyPr vert="horz" lIns="73152" tIns="36576" rIns="73152" bIns="3657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4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1058" y="3184985"/>
            <a:ext cx="365855" cy="623761"/>
          </a:xfrm>
          <a:prstGeom prst="rect">
            <a:avLst/>
          </a:prstGeom>
        </p:spPr>
        <p:txBody>
          <a:bodyPr vert="horz" lIns="73152" tIns="36576" rIns="73152" bIns="3657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4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954" y="635753"/>
            <a:ext cx="5579292" cy="3247018"/>
          </a:xfrm>
        </p:spPr>
        <p:txBody>
          <a:bodyPr anchor="ctr">
            <a:normAutofit/>
          </a:bodyPr>
          <a:lstStyle>
            <a:lvl1pPr algn="l">
              <a:defRPr sz="224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05149" y="3893980"/>
            <a:ext cx="5304902" cy="4064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20"/>
            </a:lvl1pPr>
            <a:lvl2pPr marL="365760" indent="0">
              <a:buFontTx/>
              <a:buNone/>
              <a:defRPr/>
            </a:lvl2pPr>
            <a:lvl3pPr marL="731520" indent="0">
              <a:buFontTx/>
              <a:buNone/>
              <a:defRPr/>
            </a:lvl3pPr>
            <a:lvl4pPr marL="1097280" indent="0">
              <a:buFontTx/>
              <a:buNone/>
              <a:defRPr/>
            </a:lvl4pPr>
            <a:lvl5pPr marL="146304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78" y="4950620"/>
            <a:ext cx="6009178" cy="1544320"/>
          </a:xfrm>
        </p:spPr>
        <p:txBody>
          <a:bodyPr anchor="ctr">
            <a:normAutofit/>
          </a:bodyPr>
          <a:lstStyle>
            <a:lvl1pPr marL="0" indent="0" algn="l">
              <a:buNone/>
              <a:defRPr sz="144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657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78" y="3843804"/>
            <a:ext cx="6009870" cy="1566720"/>
          </a:xfrm>
        </p:spPr>
        <p:txBody>
          <a:bodyPr anchor="b">
            <a:normAutofit/>
          </a:bodyPr>
          <a:lstStyle>
            <a:lvl1pPr algn="l">
              <a:defRPr sz="224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813" y="5410524"/>
            <a:ext cx="6009871" cy="1098340"/>
          </a:xfrm>
        </p:spPr>
        <p:txBody>
          <a:bodyPr anchor="t">
            <a:normAutofit/>
          </a:bodyPr>
          <a:lstStyle>
            <a:lvl1pPr marL="0" indent="0" algn="l">
              <a:buNone/>
              <a:defRPr sz="144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657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67055" y="804108"/>
            <a:ext cx="365855" cy="623761"/>
          </a:xfrm>
          <a:prstGeom prst="rect">
            <a:avLst/>
          </a:prstGeom>
        </p:spPr>
        <p:txBody>
          <a:bodyPr vert="horz" lIns="73152" tIns="36576" rIns="73152" bIns="3657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4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10045" y="3071465"/>
            <a:ext cx="365855" cy="623761"/>
          </a:xfrm>
          <a:prstGeom prst="rect">
            <a:avLst/>
          </a:prstGeom>
        </p:spPr>
        <p:txBody>
          <a:bodyPr vert="horz" lIns="73152" tIns="36576" rIns="73152" bIns="3657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4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954" y="635753"/>
            <a:ext cx="5579292" cy="3033994"/>
          </a:xfrm>
        </p:spPr>
        <p:txBody>
          <a:bodyPr anchor="ctr">
            <a:normAutofit/>
          </a:bodyPr>
          <a:lstStyle>
            <a:lvl1pPr algn="l">
              <a:defRPr sz="224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54678" y="4145280"/>
            <a:ext cx="6009870" cy="112390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6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78" y="5269186"/>
            <a:ext cx="6009870" cy="1239678"/>
          </a:xfrm>
        </p:spPr>
        <p:txBody>
          <a:bodyPr anchor="t">
            <a:normAutofit/>
          </a:bodyPr>
          <a:lstStyle>
            <a:lvl1pPr marL="0" indent="0" algn="l">
              <a:buNone/>
              <a:defRPr sz="128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657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6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77" y="635753"/>
            <a:ext cx="6009178" cy="294056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24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54677" y="3928471"/>
            <a:ext cx="6009178" cy="111923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92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77" y="5047706"/>
            <a:ext cx="6009178" cy="1461158"/>
          </a:xfrm>
        </p:spPr>
        <p:txBody>
          <a:bodyPr anchor="t">
            <a:normAutofit/>
          </a:bodyPr>
          <a:lstStyle>
            <a:lvl1pPr marL="0" indent="0" algn="l">
              <a:buNone/>
              <a:defRPr sz="128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657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83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54678" y="635752"/>
            <a:ext cx="6009178" cy="13999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12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41366" y="635753"/>
            <a:ext cx="1422490" cy="58731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4678" y="635753"/>
            <a:ext cx="4499310" cy="587311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0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3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451" y="3488745"/>
            <a:ext cx="6008405" cy="1944859"/>
          </a:xfrm>
        </p:spPr>
        <p:txBody>
          <a:bodyPr anchor="b">
            <a:normAutofit/>
          </a:bodyPr>
          <a:lstStyle>
            <a:lvl1pPr algn="r">
              <a:defRPr sz="224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451" y="5444064"/>
            <a:ext cx="6008405" cy="1064800"/>
          </a:xfrm>
        </p:spPr>
        <p:txBody>
          <a:bodyPr anchor="t">
            <a:normAutofit/>
          </a:bodyPr>
          <a:lstStyle>
            <a:lvl1pPr marL="0" indent="0" algn="r">
              <a:buNone/>
              <a:defRPr sz="144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657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678" y="2198292"/>
            <a:ext cx="2948058" cy="4300086"/>
          </a:xfrm>
        </p:spPr>
        <p:txBody>
          <a:bodyPr>
            <a:normAutofit/>
          </a:bodyPr>
          <a:lstStyle>
            <a:lvl1pPr>
              <a:defRPr sz="1280"/>
            </a:lvl1pPr>
            <a:lvl2pPr>
              <a:defRPr sz="1120"/>
            </a:lvl2pPr>
            <a:lvl3pPr>
              <a:defRPr sz="960"/>
            </a:lvl3pPr>
            <a:lvl4pPr>
              <a:defRPr sz="880"/>
            </a:lvl4pPr>
            <a:lvl5pPr>
              <a:defRPr sz="880"/>
            </a:lvl5pPr>
            <a:lvl6pPr>
              <a:defRPr sz="880"/>
            </a:lvl6pPr>
            <a:lvl7pPr>
              <a:defRPr sz="880"/>
            </a:lvl7pPr>
            <a:lvl8pPr>
              <a:defRPr sz="880"/>
            </a:lvl8pPr>
            <a:lvl9pPr>
              <a:defRPr sz="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2465" y="2198291"/>
            <a:ext cx="2951391" cy="4300085"/>
          </a:xfrm>
        </p:spPr>
        <p:txBody>
          <a:bodyPr>
            <a:normAutofit/>
          </a:bodyPr>
          <a:lstStyle>
            <a:lvl1pPr>
              <a:defRPr sz="1280"/>
            </a:lvl1pPr>
            <a:lvl2pPr>
              <a:defRPr sz="1120"/>
            </a:lvl2pPr>
            <a:lvl3pPr>
              <a:defRPr sz="960"/>
            </a:lvl3pPr>
            <a:lvl4pPr>
              <a:defRPr sz="880"/>
            </a:lvl4pPr>
            <a:lvl5pPr>
              <a:defRPr sz="880"/>
            </a:lvl5pPr>
            <a:lvl6pPr>
              <a:defRPr sz="880"/>
            </a:lvl6pPr>
            <a:lvl7pPr>
              <a:defRPr sz="880"/>
            </a:lvl7pPr>
            <a:lvl8pPr>
              <a:defRPr sz="880"/>
            </a:lvl8pPr>
            <a:lvl9pPr>
              <a:defRPr sz="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1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045" y="2198291"/>
            <a:ext cx="2717690" cy="782502"/>
          </a:xfrm>
        </p:spPr>
        <p:txBody>
          <a:bodyPr anchor="b">
            <a:noAutofit/>
          </a:bodyPr>
          <a:lstStyle>
            <a:lvl1pPr marL="0" indent="0">
              <a:buNone/>
              <a:defRPr sz="1760" b="0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78" y="2971763"/>
            <a:ext cx="2948058" cy="3537102"/>
          </a:xfrm>
        </p:spPr>
        <p:txBody>
          <a:bodyPr anchor="t">
            <a:normAutofit/>
          </a:bodyPr>
          <a:lstStyle>
            <a:lvl1pPr>
              <a:defRPr sz="1280"/>
            </a:lvl1pPr>
            <a:lvl2pPr>
              <a:defRPr sz="1120"/>
            </a:lvl2pPr>
            <a:lvl3pPr>
              <a:defRPr sz="960"/>
            </a:lvl3pPr>
            <a:lvl4pPr>
              <a:defRPr sz="880"/>
            </a:lvl4pPr>
            <a:lvl5pPr>
              <a:defRPr sz="880"/>
            </a:lvl5pPr>
            <a:lvl6pPr>
              <a:defRPr sz="880"/>
            </a:lvl6pPr>
            <a:lvl7pPr>
              <a:defRPr sz="880"/>
            </a:lvl7pPr>
            <a:lvl8pPr>
              <a:defRPr sz="880"/>
            </a:lvl8pPr>
            <a:lvl9pPr>
              <a:defRPr sz="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28120" y="2198292"/>
            <a:ext cx="2735736" cy="773471"/>
          </a:xfrm>
        </p:spPr>
        <p:txBody>
          <a:bodyPr anchor="b">
            <a:noAutofit/>
          </a:bodyPr>
          <a:lstStyle>
            <a:lvl1pPr marL="0" indent="0">
              <a:buNone/>
              <a:defRPr sz="1760" b="0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32" y="2971763"/>
            <a:ext cx="2961216" cy="3537102"/>
          </a:xfrm>
        </p:spPr>
        <p:txBody>
          <a:bodyPr anchor="t">
            <a:normAutofit/>
          </a:bodyPr>
          <a:lstStyle>
            <a:lvl1pPr>
              <a:defRPr sz="1280"/>
            </a:lvl1pPr>
            <a:lvl2pPr>
              <a:defRPr sz="1120"/>
            </a:lvl2pPr>
            <a:lvl3pPr>
              <a:defRPr sz="960"/>
            </a:lvl3pPr>
            <a:lvl4pPr>
              <a:defRPr sz="880"/>
            </a:lvl4pPr>
            <a:lvl5pPr>
              <a:defRPr sz="880"/>
            </a:lvl5pPr>
            <a:lvl6pPr>
              <a:defRPr sz="880"/>
            </a:lvl6pPr>
            <a:lvl7pPr>
              <a:defRPr sz="880"/>
            </a:lvl7pPr>
            <a:lvl8pPr>
              <a:defRPr sz="880"/>
            </a:lvl8pPr>
            <a:lvl9pPr>
              <a:defRPr sz="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2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90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78" y="1871923"/>
            <a:ext cx="2183618" cy="1463040"/>
          </a:xfrm>
        </p:spPr>
        <p:txBody>
          <a:bodyPr anchor="b">
            <a:normAutofit/>
          </a:bodyPr>
          <a:lstStyle>
            <a:lvl1pPr algn="l">
              <a:defRPr sz="17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085" y="635753"/>
            <a:ext cx="3600771" cy="5873110"/>
          </a:xfrm>
        </p:spPr>
        <p:txBody>
          <a:bodyPr anchor="ctr">
            <a:normAutofit/>
          </a:bodyPr>
          <a:lstStyle>
            <a:lvl1pPr>
              <a:defRPr sz="1440"/>
            </a:lvl1pPr>
            <a:lvl2pPr>
              <a:defRPr sz="1280"/>
            </a:lvl2pPr>
            <a:lvl3pPr>
              <a:defRPr sz="1120"/>
            </a:lvl3pPr>
            <a:lvl4pPr>
              <a:defRPr sz="960"/>
            </a:lvl4pPr>
            <a:lvl5pPr>
              <a:defRPr sz="880"/>
            </a:lvl5pPr>
            <a:lvl6pPr>
              <a:defRPr sz="880"/>
            </a:lvl6pPr>
            <a:lvl7pPr>
              <a:defRPr sz="880"/>
            </a:lvl7pPr>
            <a:lvl8pPr>
              <a:defRPr sz="880"/>
            </a:lvl8pPr>
            <a:lvl9pPr>
              <a:defRPr sz="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78" y="3334963"/>
            <a:ext cx="2183618" cy="1950720"/>
          </a:xfrm>
        </p:spPr>
        <p:txBody>
          <a:bodyPr>
            <a:normAutofit/>
          </a:bodyPr>
          <a:lstStyle>
            <a:lvl1pPr marL="0" indent="0">
              <a:buNone/>
              <a:defRPr sz="1280"/>
            </a:lvl1pPr>
            <a:lvl2pPr marL="365760" indent="0">
              <a:buNone/>
              <a:defRPr sz="960"/>
            </a:lvl2pPr>
            <a:lvl3pPr marL="731520" indent="0">
              <a:buNone/>
              <a:defRPr sz="800"/>
            </a:lvl3pPr>
            <a:lvl4pPr marL="1097280" indent="0">
              <a:buNone/>
              <a:defRPr sz="720"/>
            </a:lvl4pPr>
            <a:lvl5pPr marL="1463040" indent="0">
              <a:buNone/>
              <a:defRPr sz="720"/>
            </a:lvl5pPr>
            <a:lvl6pPr marL="1828800" indent="0">
              <a:buNone/>
              <a:defRPr sz="720"/>
            </a:lvl6pPr>
            <a:lvl7pPr marL="2194560" indent="0">
              <a:buNone/>
              <a:defRPr sz="720"/>
            </a:lvl7pPr>
            <a:lvl8pPr marL="2560320" indent="0">
              <a:buNone/>
              <a:defRPr sz="720"/>
            </a:lvl8pPr>
            <a:lvl9pPr marL="2926080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6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78" y="2024820"/>
            <a:ext cx="3539042" cy="1463040"/>
          </a:xfrm>
        </p:spPr>
        <p:txBody>
          <a:bodyPr anchor="b">
            <a:normAutofit/>
          </a:bodyPr>
          <a:lstStyle>
            <a:lvl1pPr algn="l">
              <a:defRPr sz="19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12353" y="-19507"/>
            <a:ext cx="2000050" cy="7363968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80"/>
            </a:lvl1pPr>
            <a:lvl2pPr marL="365760" indent="0">
              <a:buNone/>
              <a:defRPr sz="1280"/>
            </a:lvl2pPr>
            <a:lvl3pPr marL="731520" indent="0">
              <a:buNone/>
              <a:defRPr sz="1280"/>
            </a:lvl3pPr>
            <a:lvl4pPr marL="1097280" indent="0">
              <a:buNone/>
              <a:defRPr sz="1280"/>
            </a:lvl4pPr>
            <a:lvl5pPr marL="1463040" indent="0">
              <a:buNone/>
              <a:defRPr sz="1280"/>
            </a:lvl5pPr>
            <a:lvl6pPr marL="1828800" indent="0">
              <a:buNone/>
              <a:defRPr sz="1280"/>
            </a:lvl6pPr>
            <a:lvl7pPr marL="2194560" indent="0">
              <a:buNone/>
              <a:defRPr sz="1280"/>
            </a:lvl7pPr>
            <a:lvl8pPr marL="2560320" indent="0">
              <a:buNone/>
              <a:defRPr sz="1280"/>
            </a:lvl8pPr>
            <a:lvl9pPr marL="2926080" indent="0">
              <a:buNone/>
              <a:defRPr sz="12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3855" y="3487860"/>
            <a:ext cx="3539042" cy="1950720"/>
          </a:xfrm>
        </p:spPr>
        <p:txBody>
          <a:bodyPr>
            <a:normAutofit/>
          </a:bodyPr>
          <a:lstStyle>
            <a:lvl1pPr marL="0" indent="0">
              <a:buNone/>
              <a:defRPr sz="1280"/>
            </a:lvl1pPr>
            <a:lvl2pPr marL="365760" indent="0">
              <a:buNone/>
              <a:defRPr sz="960"/>
            </a:lvl2pPr>
            <a:lvl3pPr marL="731520" indent="0">
              <a:buNone/>
              <a:defRPr sz="800"/>
            </a:lvl3pPr>
            <a:lvl4pPr marL="1097280" indent="0">
              <a:buNone/>
              <a:defRPr sz="720"/>
            </a:lvl4pPr>
            <a:lvl5pPr marL="1463040" indent="0">
              <a:buNone/>
              <a:defRPr sz="720"/>
            </a:lvl5pPr>
            <a:lvl6pPr marL="1828800" indent="0">
              <a:buNone/>
              <a:defRPr sz="720"/>
            </a:lvl6pPr>
            <a:lvl7pPr marL="2194560" indent="0">
              <a:buNone/>
              <a:defRPr sz="720"/>
            </a:lvl7pPr>
            <a:lvl8pPr marL="2560320" indent="0">
              <a:buNone/>
              <a:defRPr sz="720"/>
            </a:lvl8pPr>
            <a:lvl9pPr marL="2926080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18919" y="6593434"/>
            <a:ext cx="574802" cy="389467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4678" y="6593434"/>
            <a:ext cx="2964240" cy="38946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19410" y="6593434"/>
            <a:ext cx="244149" cy="351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2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4678" y="635752"/>
            <a:ext cx="6009178" cy="1399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78" y="2198291"/>
            <a:ext cx="6009178" cy="4310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41367" y="6590144"/>
            <a:ext cx="1029971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4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4678" y="6590144"/>
            <a:ext cx="449931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4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33762" y="6590144"/>
            <a:ext cx="33078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4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28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365760" rtl="0" eaLnBrk="1" latinLnBrk="0" hangingPunct="1">
        <a:spcBef>
          <a:spcPct val="0"/>
        </a:spcBef>
        <a:buNone/>
        <a:defRPr sz="224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130000"/>
        <a:buFont typeface="Arial"/>
        <a:buChar char="•"/>
        <a:defRPr sz="144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94360" indent="-22860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130000"/>
        <a:buFont typeface="Arial"/>
        <a:buChar char="•"/>
        <a:defRPr sz="128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60120" indent="-22860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130000"/>
        <a:buFont typeface="Arial"/>
        <a:buChar char="•"/>
        <a:defRPr sz="112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234440" indent="-13716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130000"/>
        <a:buFont typeface="Arial"/>
        <a:buChar char="•"/>
        <a:defRPr sz="112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600200" indent="-13716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130000"/>
        <a:buFont typeface="Arial"/>
        <a:buChar char="•"/>
        <a:defRPr sz="96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011680" indent="-18288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130000"/>
        <a:buFont typeface="Arial"/>
        <a:buChar char="•"/>
        <a:defRPr sz="88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377440" indent="-18288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130000"/>
        <a:buFont typeface="Arial"/>
        <a:buChar char="•"/>
        <a:defRPr sz="88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743200" indent="-18288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130000"/>
        <a:buFont typeface="Arial"/>
        <a:buChar char="•"/>
        <a:defRPr sz="88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108960" indent="-18288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100000"/>
        <a:buFont typeface="Arial"/>
        <a:buChar char="•"/>
        <a:defRPr sz="88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6B938C6-4A18-4FCC-8CC5-8EE6A8FB13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3" t="238" r="31398" b="123"/>
          <a:stretch/>
        </p:blipFill>
        <p:spPr>
          <a:xfrm>
            <a:off x="0" y="-5080"/>
            <a:ext cx="3657600" cy="49045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2C819A3-71A7-4DE7-AF37-511F036A66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657600" y="1"/>
            <a:ext cx="3657600" cy="24543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D18BDAE-7FB9-4708-95B3-3B390537A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657600" y="2454656"/>
            <a:ext cx="3657600" cy="24447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67484"/>
            <a:ext cx="3657600" cy="828316"/>
          </a:xfrm>
        </p:spPr>
        <p:txBody>
          <a:bodyPr anchor="ctr">
            <a:noAutofit/>
          </a:bodyPr>
          <a:lstStyle/>
          <a:p>
            <a:r>
              <a:rPr lang="en-US" sz="4400" b="1" cap="none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hocib Script Latin Pro" panose="02000503000000020003" pitchFamily="2" charset="0"/>
                <a:ea typeface="Gadugi" panose="020B0502040204020203" pitchFamily="34" charset="0"/>
              </a:rPr>
              <a:t>Open House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43001" y="5381767"/>
            <a:ext cx="2133600" cy="1169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018" b="1" dirty="0">
                <a:solidFill>
                  <a:schemeClr val="bg1"/>
                </a:solidFill>
                <a:latin typeface="Futura Bk BT" panose="020B0502020204020303" pitchFamily="34" charset="0"/>
                <a:ea typeface="Gadugi" panose="020B0502040204020203" pitchFamily="34" charset="0"/>
              </a:rPr>
              <a:t>Chrissy Strickland</a:t>
            </a:r>
            <a:br>
              <a:rPr lang="en-US" sz="800" b="1" dirty="0">
                <a:solidFill>
                  <a:schemeClr val="bg1"/>
                </a:solidFill>
                <a:latin typeface="Futura Bk BT" panose="020B0502020204020303" pitchFamily="34" charset="0"/>
                <a:ea typeface="Gadugi" panose="020B0502040204020203" pitchFamily="34" charset="0"/>
              </a:rPr>
            </a:br>
            <a:r>
              <a:rPr lang="en-US" sz="873" dirty="0">
                <a:solidFill>
                  <a:schemeClr val="bg1"/>
                </a:solidFill>
                <a:latin typeface="Futura Bk BT" panose="020B0502020204020303" pitchFamily="34" charset="0"/>
                <a:ea typeface="Gadugi" panose="020B0502040204020203" pitchFamily="34" charset="0"/>
              </a:rPr>
              <a:t>843-906-5553</a:t>
            </a:r>
          </a:p>
          <a:p>
            <a:pPr>
              <a:lnSpc>
                <a:spcPct val="200000"/>
              </a:lnSpc>
            </a:pPr>
            <a:r>
              <a:rPr lang="en-US" sz="873" dirty="0">
                <a:solidFill>
                  <a:schemeClr val="bg1"/>
                </a:solidFill>
                <a:latin typeface="Futura Bk BT" panose="020B0502020204020303" pitchFamily="34" charset="0"/>
                <a:ea typeface="Gadugi" panose="020B0502040204020203" pitchFamily="34" charset="0"/>
              </a:rPr>
              <a:t>chrissyresiderealestate@gmail.com</a:t>
            </a:r>
            <a:br>
              <a:rPr lang="en-US" sz="873" dirty="0">
                <a:solidFill>
                  <a:schemeClr val="bg1"/>
                </a:solidFill>
                <a:latin typeface="Futura Bk BT" panose="020B0502020204020303" pitchFamily="34" charset="0"/>
                <a:ea typeface="Gadugi" panose="020B0502040204020203" pitchFamily="34" charset="0"/>
              </a:rPr>
            </a:br>
            <a:r>
              <a:rPr lang="en-US" sz="873" dirty="0">
                <a:solidFill>
                  <a:schemeClr val="bg1"/>
                </a:solidFill>
                <a:latin typeface="Futura Bk BT" panose="020B0502020204020303" pitchFamily="34" charset="0"/>
                <a:ea typeface="Gadugi" panose="020B0502040204020203" pitchFamily="34" charset="0"/>
              </a:rPr>
              <a:t>www.residerealestatellc.com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658" y="6867136"/>
            <a:ext cx="955964" cy="37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143000" y="6875780"/>
            <a:ext cx="1047328" cy="361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82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Reside Real Estate LLC</a:t>
            </a:r>
          </a:p>
          <a:p>
            <a:r>
              <a:rPr lang="en-US" sz="582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155 </a:t>
            </a:r>
            <a:r>
              <a:rPr lang="en-US" sz="582" dirty="0" err="1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Wingo</a:t>
            </a:r>
            <a:r>
              <a:rPr lang="en-US" sz="582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Way Unit 421</a:t>
            </a:r>
            <a:br>
              <a:rPr lang="en-US" sz="582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</a:br>
            <a:r>
              <a:rPr lang="en-US" sz="582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Mt. Pleasant, SC 29464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D8E9B4C-0B71-443B-AF01-6EB87DE6E81B}"/>
              </a:ext>
            </a:extLst>
          </p:cNvPr>
          <p:cNvSpPr txBox="1">
            <a:spLocks/>
          </p:cNvSpPr>
          <p:nvPr/>
        </p:nvSpPr>
        <p:spPr>
          <a:xfrm>
            <a:off x="3581400" y="4904502"/>
            <a:ext cx="3657600" cy="886698"/>
          </a:xfrm>
          <a:prstGeom prst="rect">
            <a:avLst/>
          </a:prstGeom>
        </p:spPr>
        <p:txBody>
          <a:bodyPr vert="horz" lIns="74096" tIns="37048" rIns="74096" bIns="37048" rtlCol="0" anchor="ctr">
            <a:noAutofit/>
          </a:bodyPr>
          <a:lstStyle>
            <a:lvl1pPr algn="ctr" defTabSz="1018824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91" b="1" dirty="0">
                <a:solidFill>
                  <a:schemeClr val="bg1"/>
                </a:solidFill>
                <a:latin typeface="Futura LtCn BT" panose="020B0408020204030204" pitchFamily="34" charset="0"/>
              </a:rPr>
              <a:t>3435 Henrietta Hartford Road</a:t>
            </a:r>
          </a:p>
          <a:p>
            <a:pPr algn="r"/>
            <a:r>
              <a:rPr lang="en-US" sz="1309" dirty="0">
                <a:solidFill>
                  <a:schemeClr val="bg1"/>
                </a:solidFill>
                <a:latin typeface="Futura LtCn BT" panose="020B0408020204030204" pitchFamily="34" charset="0"/>
              </a:rPr>
              <a:t>Park West | Mount Pleasant, SC 29466</a:t>
            </a:r>
          </a:p>
          <a:p>
            <a:pPr algn="r"/>
            <a:r>
              <a:rPr lang="en-US" sz="1309" dirty="0">
                <a:solidFill>
                  <a:schemeClr val="bg1"/>
                </a:solidFill>
                <a:latin typeface="Futura LtCn BT" panose="020B0408020204030204" pitchFamily="34" charset="0"/>
              </a:rPr>
              <a:t>MLS# 23008360 | $1,800,000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8E47628-66A1-BC2A-612C-800AEBBF17A5}"/>
              </a:ext>
            </a:extLst>
          </p:cNvPr>
          <p:cNvSpPr txBox="1">
            <a:spLocks/>
          </p:cNvSpPr>
          <p:nvPr/>
        </p:nvSpPr>
        <p:spPr>
          <a:xfrm>
            <a:off x="0" y="4343399"/>
            <a:ext cx="3657600" cy="561103"/>
          </a:xfrm>
          <a:prstGeom prst="rect">
            <a:avLst/>
          </a:prstGeom>
        </p:spPr>
        <p:txBody>
          <a:bodyPr vert="horz" lIns="101882" tIns="50941" rIns="101882" bIns="50941" rtlCol="0" anchor="ctr">
            <a:noAutofit/>
          </a:bodyPr>
          <a:lstStyle>
            <a:lvl1pPr algn="ctr" defTabSz="740991" rtl="0" eaLnBrk="1" latinLnBrk="0" hangingPunct="1">
              <a:spcBef>
                <a:spcPct val="0"/>
              </a:spcBef>
              <a:buNone/>
              <a:defRPr sz="356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hocib Script Latin Pro" panose="02000503000000020003" pitchFamily="2" charset="0"/>
                <a:ea typeface="Gadugi" panose="020B0502040204020203" pitchFamily="34" charset="0"/>
              </a:rPr>
              <a:t>Sunday 11-1</a:t>
            </a:r>
            <a:endParaRPr lang="en-US" sz="3600" dirty="0">
              <a:ln w="31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chocib Script Latin Pro" panose="02000503000000020003" pitchFamily="2" charset="0"/>
              <a:ea typeface="Gadugi" panose="020B0502040204020203" pitchFamily="34" charset="0"/>
            </a:endParaRPr>
          </a:p>
        </p:txBody>
      </p:sp>
      <p:pic>
        <p:nvPicPr>
          <p:cNvPr id="7" name="Picture 6" descr="A person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DB60D3B9-A7DC-DE08-90C4-5C1861279D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05228"/>
            <a:ext cx="1012881" cy="15223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84D496-CE47-92A1-3657-D0D3B92599C9}"/>
              </a:ext>
            </a:extLst>
          </p:cNvPr>
          <p:cNvSpPr/>
          <p:nvPr/>
        </p:nvSpPr>
        <p:spPr>
          <a:xfrm>
            <a:off x="3505200" y="5714762"/>
            <a:ext cx="3733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Exquisite custom home in the beautiful established subdivision of Tennyson at Park West, with sweeping gorgeous live oaks, and spacious lots, your perfect oasis awaits!! Are you looking for a low maintenance, open concept home, with the perfect entertainment space, or maybe even an In-law suite? Well NOW you've have found it all in one property!! Situated on a large heavily landscaped corner lot! And what is even better is this beautiful home has had a new roof installed in 2019, a fully encapsulated crawl space, new HVAC units, new heat pump, and pool pump, What a huge piece of mind for any buyer! Come lounge by the pool as you gaze at the beautiful waterfall wall, lay on your tanning ledge, or take a dip in the hot tub. Have a barbecue at your spacious and covered outdoor pool pavilion kitchen that includes: a stainless Bosch dishwasher, an icemaker, refrigerator and sink. Enjoy the convenience of the coastal designed outdoor bath and shower! This is the perfect space to entertain or unwind after a long week. Inside this tastefully designed home the spacious family room is open to the bright and airy kitchen which overlooks the creatively designed backyard pool retreat.</a:t>
            </a:r>
          </a:p>
        </p:txBody>
      </p:sp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698</TotalTime>
  <Words>281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Century Gothic</vt:lpstr>
      <vt:lpstr>Cochocib Script Latin Pro</vt:lpstr>
      <vt:lpstr>Futura Bk BT</vt:lpstr>
      <vt:lpstr>Futura LtCn BT</vt:lpstr>
      <vt:lpstr>Gadugi</vt:lpstr>
      <vt:lpstr>Mesh</vt:lpstr>
      <vt:lpstr>Open House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88</cp:revision>
  <dcterms:created xsi:type="dcterms:W3CDTF">2006-08-16T00:00:00Z</dcterms:created>
  <dcterms:modified xsi:type="dcterms:W3CDTF">2023-04-20T18:33:29Z</dcterms:modified>
</cp:coreProperties>
</file>