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140" y="9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hyperlink" Target="mailto:Leslie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"/>
            <a:ext cx="7772400" cy="5225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663" y="5383185"/>
            <a:ext cx="4114800" cy="688642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Welcome to paradise in Mount Pleasant's beautiful Park West where this move-in ready, 3-level level townhome will take your breath away.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open floor plan has gorgeous hardwood floors, a spacious living room and dining room area and a stunning eat-in kitchen with a center Island and access to the deck from the eat-in area.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master suite is a beautiful oasis with a balcony overlooking the peaceful woods and massive walk-in closet and includes an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 with dual vanity, walk-in shower and garden tub.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One of the best surprises in this home is the amazing bonus room on the ground level that is ideal for a workout area playroom media room and it also leads to a covered patio.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Park West includes swimming pools, tennis courts, a playground, beach volleyball, and walking trails. </a:t>
            </a:r>
            <a:endParaRPr lang="en-US" sz="16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63" y="124358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  <a:latin typeface="Palatino Linotype" panose="02040502050505030304" pitchFamily="18" charset="0"/>
              </a:rPr>
              <a:t>Leslie Toller     </a:t>
            </a:r>
            <a:r>
              <a:rPr lang="en-US" sz="160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Leslie@Mattoneillteam.com</a:t>
            </a:r>
            <a:r>
              <a:rPr lang="en-US" sz="1600">
                <a:solidFill>
                  <a:schemeClr val="tx1"/>
                </a:solidFill>
                <a:latin typeface="Palatino Linotype" panose="02040502050505030304" pitchFamily="18" charset="0"/>
              </a:rPr>
              <a:t>     843-972-3244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3" y="3977988"/>
            <a:ext cx="7772400" cy="1247154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3443 Claremont Street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Park West ~ Mount Pleasant ~ MLS# 18009531 ~ $334,900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" y="-1"/>
            <a:ext cx="77750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Welcome To Paradise</a:t>
            </a:r>
          </a:p>
        </p:txBody>
      </p:sp>
      <p:pic>
        <p:nvPicPr>
          <p:cNvPr id="6" name="Picture 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1025309"/>
            <a:ext cx="1828800" cy="1216152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14778"/>
            <a:ext cx="1828800" cy="1216152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04247"/>
            <a:ext cx="1828800" cy="1216152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3185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3716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383185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614778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204247"/>
            <a:ext cx="1828800" cy="1216152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25309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793716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173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2018-05-04T17:48:06Z</dcterms:modified>
</cp:coreProperties>
</file>