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700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9" y="2648"/>
            <a:ext cx="7299321" cy="487150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5799"/>
            <a:ext cx="5406228" cy="3055241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This PRIVATE OASIS is a 3BR home that features an Open Floor Plan and is centered around a stunning Pool and Hot Tub. With an added Mother-In-Law Suite, it is perfect for the Mature Family, Executive Couple, Empty Nesters, or Buyers who work from home. For those who desire a great location, flexible space for in-home Office, Home Gym or Studio, the luxury of having incredible entertaining space around the pool, and minimal yard maintenance, this is for you! Notables are a New Roof in 2015, new chimney, ENCAPSULATED CRAWL SPACE; fabulous Cherry hardwood floors, new bedroom carpeting, 2 Rinnai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Tankless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Hot Water Heaters, and brand-new appliances. Park West, one of the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Lowcountry's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most desirable communities, offers a variety of dining, shopping, Workout options, Professional Offices, Salons, and 3 of the areas top schools. Amenities include 2 pools, tennis, Clubhouse, multiple Playgrounds, and miles of paved Sidewalks throughout.</a:t>
            </a:r>
            <a:endParaRPr lang="en-US" sz="1300" b="1" dirty="0">
              <a:solidFill>
                <a:schemeClr val="tx2">
                  <a:lumMod val="75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200329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3175"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Single Story Must See in Tennyson at Park West!</a:t>
            </a:r>
          </a:p>
          <a:p>
            <a:pPr algn="ctr"/>
            <a:endParaRPr lang="en-US" sz="2400" dirty="0">
              <a:ln w="3175"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n w="3175"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6" y="9224459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85725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3447 Henrietta Hartford Road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Tennyson At Park West :: Mount Pleasant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MLS# 17028412 :: </a:t>
            </a:r>
            <a:r>
              <a:rPr lang="en-US" sz="1800" b="0" cap="none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$659,900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630245" y="-890411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6941501" y="-555080"/>
            <a:ext cx="161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  <a:b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$785,000!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73320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" y="5008550"/>
            <a:ext cx="1828800" cy="1220525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718397"/>
            <a:ext cx="1828800" cy="122052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63473"/>
            <a:ext cx="1828800" cy="12205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310</TotalTime>
  <Words>228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3447 Henrietta Hartford Road Tennyson At Park West :: Mount Pleasant MLS# 17028412 :: $659,900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54</cp:revision>
  <dcterms:created xsi:type="dcterms:W3CDTF">2006-08-16T00:00:00Z</dcterms:created>
  <dcterms:modified xsi:type="dcterms:W3CDTF">2018-01-19T00:31:51Z</dcterms:modified>
</cp:coreProperties>
</file>