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700" y="42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7315200" cy="299748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9" y="2648"/>
            <a:ext cx="7299321" cy="487150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5799"/>
            <a:ext cx="5406228" cy="3055241"/>
          </a:xfrm>
        </p:spPr>
        <p:txBody>
          <a:bodyPr anchor="ctr">
            <a:noAutofit/>
          </a:bodyPr>
          <a:lstStyle/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This PRIVATE OASIS is a 3BR home that features an Open Floor Plan and is centered around a stunning Pool and Hot Tub. With an added Mother-In-Law Suite, it is perfect for the Mature Family, Executive Couple, Empty Nesters, or Buyers who work from home. For those who desire a great location, flexible space for in-home Office, Home Gym or Studio, the luxury of having incredible entertaining space around the pool, and minimal yard maintenance, this is for you! Notables are a New Roof in 2015, new chimney, ENCAPSULATED CRAWL SPACE; fabulous Cherry hardwood floors, new bedroom carpeting, 2 Rinnai </a:t>
            </a:r>
            <a:r>
              <a:rPr lang="en-US" sz="1300" dirty="0" err="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Tankless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Hot Water Heaters, and brand-new appliances. Park West, one of the </a:t>
            </a:r>
            <a:r>
              <a:rPr lang="en-US" sz="1300" dirty="0" err="1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Lowcountry's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most desirable communities, offers a variety of dining, shopping, Workout options, Professional Offices, Salons, and 3 of the areas top schools. Amenities include 2 pools, tennis, Clubhouse, multiple Playgrounds, and miles of paved Sidewalks throughout.</a:t>
            </a:r>
            <a:endParaRPr lang="en-US" sz="1300" b="1" dirty="0">
              <a:solidFill>
                <a:schemeClr val="tx2">
                  <a:lumMod val="75000"/>
                </a:schemeClr>
              </a:solidFill>
              <a:latin typeface="Rage Italic" panose="030705020405070703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078444"/>
            <a:ext cx="7315199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Trebuchet MS" panose="020B0603020202020204" pitchFamily="34" charset="0"/>
              </a:rPr>
              <a:t>Wendy Arnsdorff</a:t>
            </a:r>
          </a:p>
          <a:p>
            <a:pPr algn="ctr"/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843-364-8619 – M :: 843-284-1800 – O</a:t>
            </a:r>
          </a:p>
          <a:p>
            <a:pPr algn="ctr"/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wendy.arnsdorff@carolinaone.com</a:t>
            </a:r>
            <a:b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</a:br>
            <a:r>
              <a:rPr lang="en-US" sz="1050" dirty="0">
                <a:solidFill>
                  <a:srgbClr val="00325C"/>
                </a:solidFill>
                <a:latin typeface="Trebuchet MS" panose="020B0603020202020204" pitchFamily="34" charset="0"/>
              </a:rPr>
              <a:t>www.wendyarnsdorff.com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Carolina One Real Estate :: Mt. Pleasant North Office :: 2713 N Highway 17 :: Mt. Pleasant, SC 29466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144655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One Story Living </a:t>
            </a:r>
            <a:r>
              <a:rPr lang="en-US" sz="4400" b="1">
                <a:ln w="3175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at its Finest in Mt</a:t>
            </a:r>
            <a:r>
              <a:rPr lang="en-US" sz="4400" b="1" dirty="0">
                <a:ln w="3175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. Pleasant</a:t>
            </a:r>
            <a:endParaRPr lang="en-US" sz="4400" b="1" dirty="0">
              <a:ln w="3175"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eestyle Script" panose="030804020302050B0404" pitchFamily="66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400" b="1" dirty="0">
              <a:ln w="3175"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56" y="9224459"/>
            <a:ext cx="1000889" cy="688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857250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3447 Henrietta Hartford Road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Tennyson At Park West :: Mount Pleasant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Trebuchet MS" panose="020B0603020202020204" pitchFamily="34" charset="0"/>
              </a:rPr>
              <a:t>MLS# 17028412 :: $669,900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5400000">
            <a:off x="6630245" y="-890411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716896">
            <a:off x="6941501" y="-555080"/>
            <a:ext cx="161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  <a:b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$785,000!</a:t>
            </a:r>
          </a:p>
        </p:txBody>
      </p:sp>
      <p:pic>
        <p:nvPicPr>
          <p:cNvPr id="9" name="Picture 2" descr="http://photos.flexmls.com/chs/2014102819472819846600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73320"/>
            <a:ext cx="1043673" cy="9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" y="5008550"/>
            <a:ext cx="1828800" cy="1220525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718397"/>
            <a:ext cx="1828800" cy="122052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63473"/>
            <a:ext cx="1828800" cy="12205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308</TotalTime>
  <Words>228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Book Antiqua</vt:lpstr>
      <vt:lpstr>Freestyle Script</vt:lpstr>
      <vt:lpstr>Lucida Sans</vt:lpstr>
      <vt:lpstr>Rage Italic</vt:lpstr>
      <vt:lpstr>Trebuchet MS</vt:lpstr>
      <vt:lpstr>Verdana</vt:lpstr>
      <vt:lpstr>Wingdings</vt:lpstr>
      <vt:lpstr>Wingdings 2</vt:lpstr>
      <vt:lpstr>Wingdings 3</vt:lpstr>
      <vt:lpstr>Apex</vt:lpstr>
      <vt:lpstr>3447 Henrietta Hartford Road Tennyson At Park West :: Mount Pleasant MLS# 17028412 :: $669,900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52</cp:revision>
  <dcterms:created xsi:type="dcterms:W3CDTF">2006-08-16T00:00:00Z</dcterms:created>
  <dcterms:modified xsi:type="dcterms:W3CDTF">2017-10-27T15:58:03Z</dcterms:modified>
</cp:coreProperties>
</file>