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336" y="-437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hyperlink" Target="mailto:jill@agentowned.com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1.jp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hyperlink" Target="http://www.agentownedrealty.com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413" y="1598211"/>
            <a:ext cx="4773574" cy="228036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7772400" cy="686346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3449 Shagbark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Circle</a:t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Dunes West | Mount Pleasant, SC 29466 | MLS# 16001528 | $599,000</a:t>
            </a:r>
            <a:endParaRPr lang="en-US" sz="14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97475"/>
            <a:ext cx="7772400" cy="2978575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Beautiful 4 bedroom, 3.5 bathroom home on 1 acre private wooded lot! This gorgeous home boasts handsome wood floors, updated kitchen, new carpet and large master bedroom and bathroom with spectacular walk-in closet. The eat-in kitchen has bright natural light with new tile back splash, stainless steel appliances, new 2015 Bosch dishwasher, and is open to the great room. Also, there is an office with </a:t>
            </a:r>
            <a:r>
              <a:rPr lang="en-US" sz="12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french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doors and a bay window, an updated guest bath, dining and living rooms on the first floor. The grand master bedroom has hardwood floors, a trey ceiling, lots of natural light, an awesome custom closet, second closet, and spa-like bath with jetted tub and separate shower. Three large additional bedrooms upstairs-two that share a Jack-n-Jill bath and one with private bath</a:t>
            </a:r>
            <a: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. The 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expansive back yard is fenced, private and wooded and has a large deck and screened-in porch. Dunes West in Mount Pleasant, SC is a wonderfully landscaped gated community with large wooded landscaped lots and community dock, play park, walking trials, golf and pool memberships available and a clubhouse! The neighborhood is close to local shopping and grocery stores and is a short drive to downtown Charleston with 5-star restaurants, world class shopping and iconic history as well as a short drive to the beaches, the airport, Boeing and Daniel Island. Come take a look because you will not find another community that offers as much as Dunes West. This home is perfect for entertaining and still providing a private lifestyle!</a:t>
            </a:r>
            <a:endParaRPr lang="en-US" sz="12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6190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 smtClean="0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 smtClean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 smtClean="0">
                <a:latin typeface="Georgia" panose="02040502050405020303" pitchFamily="18" charset="0"/>
              </a:rPr>
              <a:t>843-297-5590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/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  <a:hlinkClick r:id="rId3"/>
              </a:rPr>
              <a:t>jill@agentowned.com</a:t>
            </a: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  <a:endParaRPr lang="en-US" sz="14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</a:t>
            </a:r>
            <a:r>
              <a:rPr lang="en-US" sz="10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Preferred Group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, Inc</a:t>
            </a:r>
            <a:r>
              <a:rPr lang="en-US" sz="10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. | 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1499413" y="204005"/>
            <a:ext cx="4773574" cy="1131434"/>
          </a:xfrm>
          <a:prstGeom prst="ribbon">
            <a:avLst>
              <a:gd name="adj1" fmla="val 16667"/>
              <a:gd name="adj2" fmla="val 71557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Motivated!</a:t>
            </a:r>
            <a:br>
              <a:rPr lang="en-US" sz="2800" b="1" i="1" dirty="0" smtClean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en-US" sz="2800" b="1" i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Make </a:t>
            </a:r>
            <a:r>
              <a:rPr lang="en-US" sz="2800" b="1" i="1" dirty="0">
                <a:solidFill>
                  <a:schemeClr val="tx1"/>
                </a:solidFill>
                <a:latin typeface="Gabriola" panose="04040605051002020D02" pitchFamily="82" charset="0"/>
              </a:rPr>
              <a:t>Offers Now!</a:t>
            </a:r>
            <a:endParaRPr lang="en-US" sz="2800" b="1" i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7216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/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  <a:hlinkClick r:id="rId3"/>
              </a:rPr>
              <a:t>stan.huff@agentowned.com</a:t>
            </a: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1564" y="9598644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4"/>
              </a:rPr>
              <a:t>www.agentownedrealty.com</a:t>
            </a:r>
            <a:endParaRPr lang="en-US" sz="1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375" y="9037568"/>
            <a:ext cx="1021651" cy="536147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5053" y="202823"/>
            <a:ext cx="1115568" cy="74526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10" y="204005"/>
            <a:ext cx="1118739" cy="75420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10" y="1276683"/>
            <a:ext cx="1132816" cy="75259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5053" y="1277349"/>
            <a:ext cx="1115568" cy="74786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1132" y="7609274"/>
            <a:ext cx="1709928" cy="115522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1571" y="7609273"/>
            <a:ext cx="1709928" cy="115522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10" y="7609274"/>
            <a:ext cx="1709928" cy="114874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0693" y="7609274"/>
            <a:ext cx="1709928" cy="114874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10" y="2357004"/>
            <a:ext cx="1115568" cy="76278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10" y="3429000"/>
            <a:ext cx="1115568" cy="74786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5053" y="2365762"/>
            <a:ext cx="1115568" cy="74526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3750" y="3429000"/>
            <a:ext cx="1096871" cy="74786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313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Microsoft Sans Serif</vt:lpstr>
      <vt:lpstr>Office Theme</vt:lpstr>
      <vt:lpstr>3449 Shagbark Circle Dunes West | Mount Pleasant, SC 29466 | MLS# 16001528 | $599,000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35</cp:revision>
  <dcterms:created xsi:type="dcterms:W3CDTF">2006-08-16T00:00:00Z</dcterms:created>
  <dcterms:modified xsi:type="dcterms:W3CDTF">2016-02-09T18:06:10Z</dcterms:modified>
</cp:coreProperties>
</file>