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5C2A"/>
    <a:srgbClr val="00355E"/>
    <a:srgbClr val="0034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1/9/2019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28082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86698" y="9472276"/>
            <a:ext cx="1399004" cy="3645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4441464"/>
            <a:ext cx="7782560" cy="707886"/>
          </a:xfrm>
        </p:spPr>
        <p:txBody>
          <a:bodyPr anchor="t">
            <a:noAutofit/>
          </a:bodyPr>
          <a:lstStyle/>
          <a:p>
            <a:r>
              <a:rPr lang="en-US" sz="2400" b="1" dirty="0">
                <a:ln w="3175">
                  <a:noFill/>
                </a:ln>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344 </a:t>
            </a:r>
            <a:r>
              <a:rPr lang="en-US" sz="2400" b="1" dirty="0" err="1">
                <a:ln w="3175">
                  <a:noFill/>
                </a:ln>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Iveson</a:t>
            </a:r>
            <a:r>
              <a:rPr lang="en-US" sz="2400" b="1" dirty="0">
                <a:ln w="3175">
                  <a:noFill/>
                </a:ln>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 Road</a:t>
            </a:r>
            <a:br>
              <a:rPr lang="en-US" sz="2400" b="1" dirty="0">
                <a:ln w="3175">
                  <a:noFill/>
                </a:ln>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br>
            <a:r>
              <a:rPr lang="en-US" sz="2000" dirty="0">
                <a:ln w="3175">
                  <a:noFill/>
                </a:ln>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Cane Bay Plantation ~ Summerville ~ MLS# 18032003 ~ $212,500</a:t>
            </a:r>
            <a:endParaRPr lang="en-US" sz="1200" dirty="0">
              <a:ln w="3175">
                <a:noFill/>
              </a:ln>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1" y="6374620"/>
            <a:ext cx="7772399" cy="1701086"/>
          </a:xfrm>
        </p:spPr>
        <p:txBody>
          <a:bodyPr anchor="ctr">
            <a:noAutofit/>
          </a:bodyPr>
          <a:lstStyle/>
          <a:p>
            <a:r>
              <a:rPr lang="en-US" sz="1300" dirty="0">
                <a:solidFill>
                  <a:schemeClr val="tx1"/>
                </a:solidFill>
                <a:latin typeface="Arial Nova" panose="020B0504020202020204" pitchFamily="34" charset="0"/>
                <a:ea typeface="Tahoma" panose="020B0604030504040204" pitchFamily="34" charset="0"/>
                <a:cs typeface="Tahoma" panose="020B0604030504040204" pitchFamily="34" charset="0"/>
              </a:rPr>
              <a:t>This adorable single family home is in the highly sought after Cane Bay Plantation. Upon entering the home you are welcomed by the beautiful new Pergo hardwood flooring. The spacious kitchen is perfect for the chef in your family. It also offers a spacious dining area right off the kitchen. The 3 sizable bedrooms are all upstairs as well as a loft area that can serve a number of uses. Don't miss the opportunity to see this home. Schedule a showing today! </a:t>
            </a:r>
          </a:p>
        </p:txBody>
      </p:sp>
      <p:sp>
        <p:nvSpPr>
          <p:cNvPr id="6" name="Rectangle 5"/>
          <p:cNvSpPr/>
          <p:nvPr/>
        </p:nvSpPr>
        <p:spPr>
          <a:xfrm>
            <a:off x="0" y="9300627"/>
            <a:ext cx="7772400" cy="707886"/>
          </a:xfrm>
          <a:prstGeom prst="rect">
            <a:avLst/>
          </a:prstGeom>
        </p:spPr>
        <p:txBody>
          <a:bodyPr wrap="square">
            <a:spAutoFit/>
          </a:bodyPr>
          <a:lstStyle/>
          <a:p>
            <a:r>
              <a:rPr lang="en-US" sz="1600" b="1" dirty="0">
                <a:latin typeface="Arial Nova" panose="020B0504020202020204" pitchFamily="34" charset="0"/>
                <a:ea typeface="Tahoma" panose="020B0604030504040204" pitchFamily="34" charset="0"/>
                <a:cs typeface="Tahoma" panose="020B0604030504040204" pitchFamily="34" charset="0"/>
              </a:rPr>
              <a:t>Carla Musgrave</a:t>
            </a:r>
            <a:br>
              <a:rPr lang="en-US" sz="1600" b="1" dirty="0">
                <a:latin typeface="Arial Nova" panose="020B0504020202020204" pitchFamily="34" charset="0"/>
                <a:ea typeface="Tahoma" panose="020B0604030504040204" pitchFamily="34" charset="0"/>
                <a:cs typeface="Tahoma" panose="020B0604030504040204" pitchFamily="34" charset="0"/>
              </a:rPr>
            </a:br>
            <a:r>
              <a:rPr lang="en-US" sz="1200" dirty="0">
                <a:latin typeface="Arial Nova" panose="020B0504020202020204" pitchFamily="34" charset="0"/>
                <a:ea typeface="Tahoma" panose="020B0604030504040204" pitchFamily="34" charset="0"/>
                <a:cs typeface="Tahoma" panose="020B0604030504040204" pitchFamily="34" charset="0"/>
              </a:rPr>
              <a:t>(843) 371-2689</a:t>
            </a:r>
          </a:p>
          <a:p>
            <a:r>
              <a:rPr lang="en-US" sz="1200" dirty="0">
                <a:latin typeface="Arial Nova" panose="020B0504020202020204" pitchFamily="34" charset="0"/>
                <a:ea typeface="Tahoma" panose="020B0604030504040204" pitchFamily="34" charset="0"/>
                <a:cs typeface="Tahoma" panose="020B0604030504040204" pitchFamily="34" charset="0"/>
              </a:rPr>
              <a:t>cmusgrave6987@gmail.com</a:t>
            </a:r>
          </a:p>
        </p:txBody>
      </p:sp>
      <p:sp>
        <p:nvSpPr>
          <p:cNvPr id="9" name="Rectangle 8"/>
          <p:cNvSpPr/>
          <p:nvPr/>
        </p:nvSpPr>
        <p:spPr>
          <a:xfrm>
            <a:off x="4953000" y="9377571"/>
            <a:ext cx="2819400" cy="553998"/>
          </a:xfrm>
          <a:prstGeom prst="rect">
            <a:avLst/>
          </a:prstGeom>
        </p:spPr>
        <p:txBody>
          <a:bodyPr wrap="square">
            <a:spAutoFit/>
          </a:bodyPr>
          <a:lstStyle/>
          <a:p>
            <a:pPr algn="r"/>
            <a:r>
              <a:rPr lang="en-US" sz="1000" dirty="0" err="1">
                <a:latin typeface="Arial Nova" panose="020B0504020202020204" pitchFamily="34" charset="0"/>
                <a:ea typeface="Tahoma" panose="020B0604030504040204" pitchFamily="34" charset="0"/>
                <a:cs typeface="Tahoma" panose="020B0604030504040204" pitchFamily="34" charset="0"/>
              </a:rPr>
              <a:t>HomeGate</a:t>
            </a:r>
            <a:r>
              <a:rPr lang="en-US" sz="1000" dirty="0">
                <a:latin typeface="Arial Nova" panose="020B0504020202020204" pitchFamily="34" charset="0"/>
                <a:ea typeface="Tahoma" panose="020B0604030504040204" pitchFamily="34" charset="0"/>
                <a:cs typeface="Tahoma" panose="020B0604030504040204" pitchFamily="34" charset="0"/>
              </a:rPr>
              <a:t> Real Estate</a:t>
            </a:r>
          </a:p>
          <a:p>
            <a:pPr algn="r"/>
            <a:r>
              <a:rPr lang="en-US" sz="1000" dirty="0">
                <a:latin typeface="Arial Nova" panose="020B0504020202020204" pitchFamily="34" charset="0"/>
                <a:ea typeface="Tahoma" panose="020B0604030504040204" pitchFamily="34" charset="0"/>
                <a:cs typeface="Tahoma" panose="020B0604030504040204" pitchFamily="34" charset="0"/>
              </a:rPr>
              <a:t>4000 S Faber Place Dr Ste 300</a:t>
            </a:r>
          </a:p>
          <a:p>
            <a:pPr algn="r"/>
            <a:r>
              <a:rPr lang="en-US" sz="1000" dirty="0">
                <a:latin typeface="Arial Nova" panose="020B0504020202020204" pitchFamily="34" charset="0"/>
                <a:ea typeface="Tahoma" panose="020B0604030504040204" pitchFamily="34" charset="0"/>
                <a:cs typeface="Tahoma" panose="020B0604030504040204" pitchFamily="34" charset="0"/>
              </a:rPr>
              <a:t>Charleston, SC 29405</a:t>
            </a:r>
          </a:p>
        </p:txBody>
      </p:sp>
      <p:sp>
        <p:nvSpPr>
          <p:cNvPr id="10" name="Down Ribbon 9"/>
          <p:cNvSpPr/>
          <p:nvPr/>
        </p:nvSpPr>
        <p:spPr>
          <a:xfrm>
            <a:off x="185251" y="-1181101"/>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a:solidFill>
                  <a:schemeClr val="tx1"/>
                </a:solidFill>
                <a:latin typeface="Gabriola" panose="04040605051002020D02" pitchFamily="82" charset="0"/>
              </a:rPr>
              <a:t>Open House Lunch ~ Friday, Oct 3 from 11 - 1</a:t>
            </a:r>
          </a:p>
          <a:p>
            <a:pPr algn="ctr"/>
            <a:r>
              <a:rPr lang="en-US" sz="2400" i="1" dirty="0">
                <a:solidFill>
                  <a:schemeClr val="tx1"/>
                </a:solidFill>
                <a:latin typeface="Gabriola" panose="04040605051002020D02" pitchFamily="82" charset="0"/>
              </a:rPr>
              <a:t>Handyman Special… Bring your hard hats!</a:t>
            </a:r>
          </a:p>
        </p:txBody>
      </p:sp>
      <p:sp>
        <p:nvSpPr>
          <p:cNvPr id="8" name="Rectangle 7"/>
          <p:cNvSpPr/>
          <p:nvPr/>
        </p:nvSpPr>
        <p:spPr>
          <a:xfrm>
            <a:off x="0" y="0"/>
            <a:ext cx="7772400" cy="584775"/>
          </a:xfrm>
          <a:prstGeom prst="rect">
            <a:avLst/>
          </a:prstGeom>
        </p:spPr>
        <p:txBody>
          <a:bodyPr wrap="square">
            <a:spAutoFit/>
          </a:bodyPr>
          <a:lstStyle/>
          <a:p>
            <a:pPr algn="ctr"/>
            <a:r>
              <a:rPr lang="en-US" sz="3200" b="1" i="1" dirty="0">
                <a:ln w="3175">
                  <a:solidFill>
                    <a:schemeClr val="tx1"/>
                  </a:solidFill>
                </a:ln>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Why Wait For New Construction!</a:t>
            </a:r>
            <a:endParaRPr lang="en-US" sz="2400" b="1" i="1" dirty="0">
              <a:ln w="3175">
                <a:solidFill>
                  <a:schemeClr val="tx1"/>
                </a:solidFill>
              </a:ln>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endParaRPr>
          </a:p>
        </p:txBody>
      </p:sp>
      <p:pic>
        <p:nvPicPr>
          <p:cNvPr id="18" name="Picture 6"/>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156008" y="8165592"/>
            <a:ext cx="1463040" cy="100584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3" name="Picture 6"/>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148878" y="8165592"/>
            <a:ext cx="1463040" cy="100584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4" name="Picture 6"/>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141749" y="8165592"/>
            <a:ext cx="1463040" cy="100584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6" name="Picture 6"/>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63138" y="5422392"/>
            <a:ext cx="1463040" cy="100584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9" name="Picture 6"/>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148878" y="5422392"/>
            <a:ext cx="1463040" cy="100584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0" name="Picture 6"/>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63138" y="8165592"/>
            <a:ext cx="1463040" cy="100584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6"/>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141749" y="5422392"/>
            <a:ext cx="1463040" cy="100584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6"/>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156008" y="5422392"/>
            <a:ext cx="1463040" cy="100584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90600" y="9137788"/>
            <a:ext cx="448095" cy="674391"/>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274</TotalTime>
  <Words>134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Nova</vt:lpstr>
      <vt:lpstr>Calibri</vt:lpstr>
      <vt:lpstr>Gabriola</vt:lpstr>
      <vt:lpstr>Office Theme</vt:lpstr>
      <vt:lpstr>344 Iveson Road Cane Bay Plantation ~ Summerville ~ MLS# 18032003 ~ $212,500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56</cp:revision>
  <dcterms:created xsi:type="dcterms:W3CDTF">2006-08-16T00:00:00Z</dcterms:created>
  <dcterms:modified xsi:type="dcterms:W3CDTF">2019-01-09T18:15:49Z</dcterms:modified>
</cp:coreProperties>
</file>