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bobglover08@gmail.com" TargetMode="External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10" Type="http://schemas.openxmlformats.org/officeDocument/2006/relationships/hyperlink" Target="mailto:mriser@ccim.net" TargetMode="External"/><Relationship Id="rId4" Type="http://schemas.openxmlformats.org/officeDocument/2006/relationships/image" Target="../media/image2.jpg"/><Relationship Id="rId9" Type="http://schemas.openxmlformats.org/officeDocument/2006/relationships/hyperlink" Target="mailto:mrcrealestate1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874" y="152400"/>
            <a:ext cx="3265251" cy="579120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2702" y="5902444"/>
            <a:ext cx="7772402" cy="1374654"/>
          </a:xfrm>
        </p:spPr>
        <p:txBody>
          <a:bodyPr anchor="t">
            <a:normAutofit fontScale="90000"/>
          </a:bodyPr>
          <a:lstStyle/>
          <a:p>
            <a:r>
              <a:rPr lang="en-US" sz="28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344 Merrimack Blvd</a:t>
            </a:r>
            <a:br>
              <a:rPr lang="en-US" sz="28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MONCKS CORNER, SC 29461</a:t>
            </a:r>
            <a:br>
              <a:rPr lang="en-US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1500724</a:t>
            </a:r>
            <a:br>
              <a:rPr lang="en-US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$280,000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2702" y="7277100"/>
            <a:ext cx="7772402" cy="1219200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Metal building with plenty of land to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expand</a:t>
            </a:r>
          </a:p>
          <a:p>
            <a:r>
              <a:rPr lang="en-US" sz="20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</a:t>
            </a:r>
          </a:p>
          <a:p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sell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residual acre!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2700" y="9776338"/>
            <a:ext cx="777239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 smtClean="0"/>
              <a:t>Matthew </a:t>
            </a:r>
            <a:r>
              <a:rPr lang="en-US" sz="1050" dirty="0"/>
              <a:t>Ryan </a:t>
            </a:r>
            <a:r>
              <a:rPr lang="en-US" sz="1050" dirty="0" smtClean="0"/>
              <a:t>Company, </a:t>
            </a:r>
            <a:r>
              <a:rPr lang="en-US" sz="1100" dirty="0"/>
              <a:t>104 Berkeley </a:t>
            </a:r>
            <a:r>
              <a:rPr lang="en-US" sz="1100" dirty="0" smtClean="0"/>
              <a:t>Square, </a:t>
            </a:r>
            <a:r>
              <a:rPr lang="en-US" sz="1100" dirty="0"/>
              <a:t>PMB </a:t>
            </a:r>
            <a:r>
              <a:rPr lang="en-US" sz="1100" dirty="0" smtClean="0"/>
              <a:t>59, </a:t>
            </a:r>
            <a:r>
              <a:rPr lang="en-US" sz="1100" dirty="0"/>
              <a:t>Goose Creek, 29445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-12701" y="159603"/>
            <a:ext cx="7772400" cy="64633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Commercial Building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With Land to Expand!</a:t>
            </a:r>
            <a:endParaRPr lang="en-US" sz="18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573278" y="917178"/>
            <a:ext cx="6600443" cy="4261645"/>
            <a:chOff x="600795" y="905589"/>
            <a:chExt cx="6600443" cy="426164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34438" y="3234917"/>
              <a:ext cx="1066800" cy="1932317"/>
            </a:xfrm>
            <a:prstGeom prst="rect">
              <a:avLst/>
            </a:prstGeom>
            <a:ln w="38100">
              <a:solidFill>
                <a:schemeClr val="bg1"/>
              </a:solidFill>
            </a:ln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34438" y="905589"/>
              <a:ext cx="1066800" cy="1932317"/>
            </a:xfrm>
            <a:prstGeom prst="rect">
              <a:avLst/>
            </a:prstGeom>
            <a:ln w="38100">
              <a:solidFill>
                <a:schemeClr val="bg1"/>
              </a:solidFill>
            </a:ln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795" y="3234917"/>
              <a:ext cx="1066800" cy="1932317"/>
            </a:xfrm>
            <a:prstGeom prst="rect">
              <a:avLst/>
            </a:prstGeom>
            <a:ln w="38100">
              <a:solidFill>
                <a:schemeClr val="bg1"/>
              </a:solidFill>
            </a:ln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795" y="905590"/>
              <a:ext cx="1066800" cy="1932317"/>
            </a:xfrm>
            <a:prstGeom prst="rect">
              <a:avLst/>
            </a:prstGeom>
            <a:ln w="38100">
              <a:solidFill>
                <a:schemeClr val="bg1"/>
              </a:solidFill>
            </a:ln>
          </p:spPr>
        </p:pic>
      </p:grp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130013"/>
              </p:ext>
            </p:extLst>
          </p:nvPr>
        </p:nvGraphicFramePr>
        <p:xfrm>
          <a:off x="939799" y="8915399"/>
          <a:ext cx="5867400" cy="85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5800"/>
                <a:gridCol w="1955800"/>
                <a:gridCol w="1955800"/>
              </a:tblGrid>
              <a:tr h="28177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Bob Glover 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Zachary Glover 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Michelle Riser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26041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843-693-1837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843-810-9891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843-860-1229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26041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hlinkClick r:id="rId8"/>
                        </a:rPr>
                        <a:t>bobglover08@gmail.com</a:t>
                      </a:r>
                      <a:endParaRPr lang="en-US" sz="11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u="sng" dirty="0" smtClean="0">
                          <a:hlinkClick r:id="rId9"/>
                        </a:rPr>
                        <a:t>mrcrealestate1@gmail.com</a:t>
                      </a:r>
                      <a:endParaRPr lang="en-US" sz="11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u="sng" dirty="0" smtClean="0">
                          <a:hlinkClick r:id="rId10"/>
                        </a:rPr>
                        <a:t>mriser@ccim.net</a:t>
                      </a:r>
                      <a:endParaRPr lang="en-US" sz="11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-4419600" y="3209797"/>
            <a:ext cx="38862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000" b="1" dirty="0"/>
              <a:t>Bob Glover | Zachary Glover | Michelle Riser</a:t>
            </a:r>
          </a:p>
          <a:p>
            <a:pPr algn="ctr"/>
            <a:r>
              <a:rPr lang="en-US" dirty="0"/>
              <a:t>843-693-1837 (Bob) | 843-810-9891 (Zachary) | 843-860-1229 (Michelle)</a:t>
            </a:r>
          </a:p>
          <a:p>
            <a:pPr algn="ctr"/>
            <a:r>
              <a:rPr lang="en-US" dirty="0">
                <a:hlinkClick r:id="rId8"/>
              </a:rPr>
              <a:t>bobglover08@gmail.com</a:t>
            </a:r>
            <a:r>
              <a:rPr lang="en-US" dirty="0"/>
              <a:t> | </a:t>
            </a:r>
            <a:r>
              <a:rPr lang="en-US" u="sng" dirty="0">
                <a:hlinkClick r:id="rId9"/>
              </a:rPr>
              <a:t>mrcrealestate1@gmail.com</a:t>
            </a:r>
            <a:r>
              <a:rPr lang="en-US" u="sng" dirty="0"/>
              <a:t> </a:t>
            </a:r>
            <a:r>
              <a:rPr lang="en-US" dirty="0"/>
              <a:t> | </a:t>
            </a:r>
            <a:r>
              <a:rPr lang="en-US" u="sng" dirty="0">
                <a:hlinkClick r:id="rId10"/>
              </a:rPr>
              <a:t>mriser@ccim.net</a:t>
            </a:r>
            <a:r>
              <a:rPr lang="en-US" u="sn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79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344 Merrimack Blvd MONCKS CORNER, SC 29461 MLS# 1500724 $280,000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B Pinefield Dr</dc:title>
  <dc:creator>CVH360</dc:creator>
  <cp:lastModifiedBy>A. Thomas</cp:lastModifiedBy>
  <cp:revision>32</cp:revision>
  <dcterms:created xsi:type="dcterms:W3CDTF">2006-08-16T00:00:00Z</dcterms:created>
  <dcterms:modified xsi:type="dcterms:W3CDTF">2015-08-20T16:13:15Z</dcterms:modified>
</cp:coreProperties>
</file>