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10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Dunes West upgraded home at a great price!!</a:t>
            </a:r>
            <a:endPar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5203541"/>
            <a:ext cx="7772400" cy="2511111"/>
          </a:xfrm>
        </p:spPr>
        <p:txBody>
          <a:bodyPr anchor="ctr">
            <a:noAutofit/>
          </a:bodyPr>
          <a:lstStyle/>
          <a:p>
            <a:r>
              <a:rPr lang="en-US" sz="1600" dirty="0">
                <a:solidFill>
                  <a:schemeClr val="tx2">
                    <a:lumMod val="10000"/>
                  </a:schemeClr>
                </a:solidFill>
                <a:latin typeface="Goudy Old Style" panose="02020502050305020303" pitchFamily="18" charset="0"/>
              </a:rPr>
              <a:t>Welcome to this Dunes West home on over an acre private lot! Upon entering you will notice the beautiful hardwood floors that extend throughout the entire downstairs. Large 2 story foyer brings in an abundance of natural light to the open floor plan. Recently updated eat-in kitchen with granite countertops and stainless steel appliances. The living room has a wood burning fireplace for those cold fall evenings. Off the living room there is a great relaxing sun porch. Downstairs also offers a formal dining room and a den that can be used as an office or separate sitting room. Upstairs you will find the large master retreat along with 3 additional spacious bedrooms and a </a:t>
            </a:r>
            <a:r>
              <a:rPr lang="en-US" sz="1600" dirty="0" smtClean="0">
                <a:solidFill>
                  <a:schemeClr val="tx2">
                    <a:lumMod val="10000"/>
                  </a:schemeClr>
                </a:solidFill>
                <a:latin typeface="Goudy Old Style" panose="02020502050305020303" pitchFamily="18" charset="0"/>
              </a:rPr>
              <a:t>Jack </a:t>
            </a:r>
            <a:r>
              <a:rPr lang="en-US" sz="1600" dirty="0">
                <a:solidFill>
                  <a:schemeClr val="tx2">
                    <a:lumMod val="10000"/>
                  </a:schemeClr>
                </a:solidFill>
                <a:latin typeface="Goudy Old Style" panose="02020502050305020303" pitchFamily="18" charset="0"/>
              </a:rPr>
              <a:t>and </a:t>
            </a:r>
            <a:r>
              <a:rPr lang="en-US" sz="1600" dirty="0" smtClean="0">
                <a:solidFill>
                  <a:schemeClr val="tx2">
                    <a:lumMod val="10000"/>
                  </a:schemeClr>
                </a:solidFill>
                <a:latin typeface="Goudy Old Style" panose="02020502050305020303" pitchFamily="18" charset="0"/>
              </a:rPr>
              <a:t>Jill </a:t>
            </a:r>
            <a:r>
              <a:rPr lang="en-US" sz="1600" dirty="0">
                <a:solidFill>
                  <a:schemeClr val="tx2">
                    <a:lumMod val="10000"/>
                  </a:schemeClr>
                </a:solidFill>
                <a:latin typeface="Goudy Old Style" panose="02020502050305020303" pitchFamily="18" charset="0"/>
              </a:rPr>
              <a:t>bathroom and another full bath. All of the bathrooms have recently been updated. The backyard is very spacious and fully fenced in! Plenty of space for the kids and dogs to run around! Dunes West is an exclusive neighborhood with wonderful amenities! This home is a must see!!</a:t>
            </a:r>
            <a:endParaRPr lang="en-US" sz="1600" dirty="0">
              <a:solidFill>
                <a:schemeClr val="tx2">
                  <a:lumMod val="10000"/>
                </a:schemeClr>
              </a:solidFill>
              <a:latin typeface="Goudy Old Style" panose="02020502050305020303" pitchFamily="18" charset="0"/>
            </a:endParaRPr>
          </a:p>
        </p:txBody>
      </p:sp>
      <p:sp>
        <p:nvSpPr>
          <p:cNvPr id="16" name="Rectangle 15"/>
          <p:cNvSpPr/>
          <p:nvPr/>
        </p:nvSpPr>
        <p:spPr>
          <a:xfrm>
            <a:off x="-4763" y="3180553"/>
            <a:ext cx="7772400" cy="707886"/>
          </a:xfrm>
          <a:prstGeom prst="rect">
            <a:avLst/>
          </a:prstGeom>
          <a:noFill/>
        </p:spPr>
        <p:txBody>
          <a:bodyPr wrap="square" anchor="ctr">
            <a:spAutoFit/>
          </a:bodyPr>
          <a:lstStyle/>
          <a:p>
            <a:pPr algn="ctr"/>
            <a:r>
              <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3455 </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15026211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$659,900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7779" y="706310"/>
            <a:ext cx="7407315" cy="2325327"/>
            <a:chOff x="177779" y="685799"/>
            <a:chExt cx="7407315"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7779" y="685799"/>
              <a:ext cx="3483144"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101948" y="685799"/>
              <a:ext cx="3483146"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6416" y="4037355"/>
            <a:ext cx="7410041" cy="1017270"/>
            <a:chOff x="176416" y="3810000"/>
            <a:chExt cx="741004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6416" y="3810000"/>
              <a:ext cx="152378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8501" y="3810000"/>
              <a:ext cx="152378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00586" y="3810000"/>
              <a:ext cx="152378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2672" y="3810000"/>
              <a:ext cx="152378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6413" y="7863568"/>
            <a:ext cx="7410046" cy="1014984"/>
            <a:chOff x="176413" y="7864201"/>
            <a:chExt cx="7410046"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9641" y="7864201"/>
              <a:ext cx="1520361"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6413" y="7864201"/>
              <a:ext cx="1520361"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6098" y="7864201"/>
              <a:ext cx="1520361"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2869" y="7864201"/>
              <a:ext cx="1520361"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225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Dunes West upgraded home at a great price!!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cp:lastModifiedBy>
  <cp:revision>28</cp:revision>
  <dcterms:created xsi:type="dcterms:W3CDTF">2006-08-16T00:00:00Z</dcterms:created>
  <dcterms:modified xsi:type="dcterms:W3CDTF">2015-10-19T15:45:08Z</dcterms:modified>
</cp:coreProperties>
</file>