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E326A"/>
    <a:srgbClr val="F5831F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hyperlink" Target="https://video214.com/play/0EmAxUh13ESMDbirU17y2g" TargetMode="External"/><Relationship Id="rId21" Type="http://schemas.openxmlformats.org/officeDocument/2006/relationships/image" Target="../media/image18.sv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17" Type="http://schemas.openxmlformats.org/officeDocument/2006/relationships/image" Target="../media/image14.sv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hyperlink" Target="https://video214.com/play/e4qTgUwOKp11p1vy1xUafg/s/dark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2" b="7572"/>
          <a:stretch/>
        </p:blipFill>
        <p:spPr>
          <a:xfrm>
            <a:off x="0" y="0"/>
            <a:ext cx="8229600" cy="4655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ln w="3175">
                  <a:noFill/>
                </a:ln>
                <a:solidFill>
                  <a:srgbClr val="19469D"/>
                </a:solidFill>
                <a:latin typeface="Franklin Gothic ATF" panose="020B0503060602040204" pitchFamily="34" charset="0"/>
              </a:rPr>
              <a:t>NEW LISTING 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957572"/>
            <a:ext cx="8229598" cy="287531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Sellers Are Offering Buyer Agent Compensation Of 2.5% With Acceptable Offer</a:t>
            </a:r>
            <a:endParaRPr lang="en-US" sz="14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9469D"/>
                </a:solidFill>
                <a:latin typeface="Franklin Gothic ATF" panose="020B0503060602040204" pitchFamily="34" charset="0"/>
              </a:rPr>
              <a:t>One-level luxury in Mt. Pleasant’s sought-after Tidal Walk! This pristine, light-filled home offers a chef’s kitchen, sunroom with pond views, and a stunning owner’s suite. Enjoy custom finishes, lush landscaping, and unbeatable location near beaches, shopping, and downtown Charleston. Homes like this don’t last—schedule your private tour today!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🔑 Showings start Thursday!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🏡 Open House: Sunday, April 6 | 12–3 PM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918" y="4735061"/>
            <a:ext cx="1743074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35061"/>
            <a:ext cx="1716343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450" y="4735061"/>
            <a:ext cx="1744918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567" y="4735061"/>
            <a:ext cx="762308" cy="1143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943" y="4735061"/>
            <a:ext cx="1712657" cy="1143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55824"/>
            <a:ext cx="8229600" cy="584775"/>
          </a:xfrm>
          <a:prstGeom prst="rect">
            <a:avLst/>
          </a:prstGeom>
          <a:solidFill>
            <a:srgbClr val="19469D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345 Turnstone Street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Tidal Walk | Mount Pleasant, SC 29464 | MLS# 25008534 | $829,900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140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COMING SOON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119</cp:revision>
  <dcterms:created xsi:type="dcterms:W3CDTF">2016-07-16T19:46:25Z</dcterms:created>
  <dcterms:modified xsi:type="dcterms:W3CDTF">2025-04-01T15:21:23Z</dcterms:modified>
</cp:coreProperties>
</file>