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69D"/>
    <a:srgbClr val="1E326A"/>
    <a:srgbClr val="F5831F"/>
    <a:srgbClr val="19479E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jp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hyperlink" Target="https://video214.com/play/0EmAxUh13ESMDbirU17y2g" TargetMode="External"/><Relationship Id="rId21" Type="http://schemas.openxmlformats.org/officeDocument/2006/relationships/image" Target="../media/image16.svg"/><Relationship Id="rId7" Type="http://schemas.openxmlformats.org/officeDocument/2006/relationships/image" Target="../media/image2.png"/><Relationship Id="rId12" Type="http://schemas.openxmlformats.org/officeDocument/2006/relationships/image" Target="../media/image7.jpg"/><Relationship Id="rId17" Type="http://schemas.openxmlformats.org/officeDocument/2006/relationships/image" Target="../media/image12.svg"/><Relationship Id="rId25" Type="http://schemas.openxmlformats.org/officeDocument/2006/relationships/image" Target="../media/image20.png"/><Relationship Id="rId2" Type="http://schemas.openxmlformats.org/officeDocument/2006/relationships/image" Target="../media/image1.jp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345turnstonest.ellenoneilstories.com/" TargetMode="External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5" Type="http://schemas.openxmlformats.org/officeDocument/2006/relationships/hyperlink" Target="https://virtualrealtyllc.gofullframe.com/bt/345_Turnstone_St.html" TargetMode="External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10" Type="http://schemas.openxmlformats.org/officeDocument/2006/relationships/image" Target="../media/image5.jpg"/><Relationship Id="rId19" Type="http://schemas.openxmlformats.org/officeDocument/2006/relationships/image" Target="../media/image14.svg"/><Relationship Id="rId4" Type="http://schemas.openxmlformats.org/officeDocument/2006/relationships/hyperlink" Target="https://vimeo.com/1072353773?share=copy" TargetMode="External"/><Relationship Id="rId9" Type="http://schemas.openxmlformats.org/officeDocument/2006/relationships/image" Target="../media/image4.jpg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2" b="7572"/>
          <a:stretch/>
        </p:blipFill>
        <p:spPr>
          <a:xfrm>
            <a:off x="0" y="0"/>
            <a:ext cx="8229600" cy="4655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8229600" cy="390577"/>
          </a:xfrm>
        </p:spPr>
        <p:txBody>
          <a:bodyPr anchor="ctr">
            <a:noAutofit/>
          </a:bodyPr>
          <a:lstStyle/>
          <a:p>
            <a:r>
              <a:rPr lang="en-US" sz="2100" b="1" dirty="0">
                <a:ln w="3175">
                  <a:noFill/>
                </a:ln>
                <a:solidFill>
                  <a:srgbClr val="19469D"/>
                </a:solidFill>
                <a:latin typeface="Franklin Gothic ATF" panose="020B0503060602040204" pitchFamily="34" charset="0"/>
              </a:rPr>
              <a:t>DON’T MISS THIS MT. PLEASANT GEM!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957572"/>
            <a:ext cx="8229598" cy="287531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19469D"/>
                </a:solidFill>
                <a:latin typeface="Franklin Gothic ATF" panose="020B0503060602040204" pitchFamily="34" charset="0"/>
              </a:rPr>
              <a:t>ANOTHER PRICE DROP!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Now is the time to make your move on this immaculate one-level home in the sought-after Tidal Walk community! Featuring an open floor plan, chef’s kitchen, pond views, and a sunroom for year-round enjoyment. Gorgeous landscaping and a prime location just minutes to beaches, schools, and Historic Charleston.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📲 Call Ellen O’Neil directly at 843-300-8530 to arrange your private tour or ask questions today! </a:t>
            </a:r>
            <a:endParaRPr lang="en-US" sz="1600" dirty="0">
              <a:solidFill>
                <a:srgbClr val="1E326A"/>
              </a:solidFill>
              <a:latin typeface="Franklin Gothic ATF" panose="020B0503060602040204" pitchFamily="34" charset="0"/>
              <a:hlinkClick r:id="rId3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1E326A"/>
              </a:solidFill>
              <a:latin typeface="Franklin Gothic ATF" panose="020B0503060602040204" pitchFamily="34" charset="0"/>
              <a:hlinkClick r:id="rId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  <a:hlinkClick r:id="rId4"/>
              </a:rPr>
              <a:t>Video Tour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  <a:hlinkClick r:id="rId5"/>
              </a:rPr>
              <a:t>Property Site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  <a:hlinkClick r:id="rId6"/>
              </a:rPr>
              <a:t>Storybook</a:t>
            </a:r>
            <a:endParaRPr lang="en-US" sz="16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3918" y="4735061"/>
            <a:ext cx="1743074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35061"/>
            <a:ext cx="1716343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4450" y="4735061"/>
            <a:ext cx="1744918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4567" y="4735061"/>
            <a:ext cx="762308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CC29B6-D3C7-944D-0D68-7960E40C82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6943" y="4735061"/>
            <a:ext cx="1712657" cy="1143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355824"/>
            <a:ext cx="8229600" cy="584775"/>
          </a:xfrm>
          <a:prstGeom prst="rect">
            <a:avLst/>
          </a:prstGeom>
          <a:solidFill>
            <a:srgbClr val="19469D"/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3175">
                  <a:noFill/>
                </a:ln>
                <a:solidFill>
                  <a:schemeClr val="bg1"/>
                </a:solidFill>
                <a:latin typeface="Franklin Gothic ATF" panose="020B0503060602040204" pitchFamily="34" charset="0"/>
              </a:rPr>
              <a:t>345 Turnstone Street</a:t>
            </a:r>
          </a:p>
          <a:p>
            <a:pPr algn="ctr"/>
            <a:r>
              <a:rPr lang="en-US" sz="1400" dirty="0">
                <a:ln w="3175">
                  <a:noFill/>
                </a:ln>
                <a:solidFill>
                  <a:schemeClr val="bg1"/>
                </a:solidFill>
                <a:latin typeface="Franklin Gothic ATF" panose="020B0503060602040204" pitchFamily="34" charset="0"/>
              </a:rPr>
              <a:t>Tidal Walk | Mount Pleasant, SC 29464 | MLS# 25008534 | $759,000</a:t>
            </a:r>
          </a:p>
        </p:txBody>
      </p:sp>
      <p:pic>
        <p:nvPicPr>
          <p:cNvPr id="17" name="Graphic 16" descr="Arrow: Counter-clockwise curve outline">
            <a:extLst>
              <a:ext uri="{FF2B5EF4-FFF2-40B4-BE49-F238E27FC236}">
                <a16:creationId xmlns:a16="http://schemas.microsoft.com/office/drawing/2014/main" id="{45D5CB98-55B7-EA7A-B266-6B0183AA00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3487421">
            <a:off x="-3207026" y="1702531"/>
            <a:ext cx="914400" cy="914400"/>
          </a:xfrm>
          <a:prstGeom prst="rect">
            <a:avLst/>
          </a:prstGeom>
        </p:spPr>
      </p:pic>
      <p:pic>
        <p:nvPicPr>
          <p:cNvPr id="20" name="Graphic 19" descr="Arrow: Rotate left outline">
            <a:extLst>
              <a:ext uri="{FF2B5EF4-FFF2-40B4-BE49-F238E27FC236}">
                <a16:creationId xmlns:a16="http://schemas.microsoft.com/office/drawing/2014/main" id="{8A13BCE3-301C-7C4C-C068-124ED8F30A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3057026" y="2869416"/>
            <a:ext cx="914400" cy="914400"/>
          </a:xfrm>
          <a:prstGeom prst="rect">
            <a:avLst/>
          </a:prstGeom>
        </p:spPr>
      </p:pic>
      <p:pic>
        <p:nvPicPr>
          <p:cNvPr id="22" name="Graphic 21" descr="Arrow: Slight curve with solid fill">
            <a:extLst>
              <a:ext uri="{FF2B5EF4-FFF2-40B4-BE49-F238E27FC236}">
                <a16:creationId xmlns:a16="http://schemas.microsoft.com/office/drawing/2014/main" id="{BB850EB1-8106-71F4-87C5-D4832A0344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400000">
            <a:off x="-2907026" y="4036301"/>
            <a:ext cx="914400" cy="914400"/>
          </a:xfrm>
          <a:prstGeom prst="rect">
            <a:avLst/>
          </a:prstGeom>
        </p:spPr>
      </p:pic>
      <p:pic>
        <p:nvPicPr>
          <p:cNvPr id="25" name="Graphic 24" descr="Arrow: Rotate left with solid fill">
            <a:extLst>
              <a:ext uri="{FF2B5EF4-FFF2-40B4-BE49-F238E27FC236}">
                <a16:creationId xmlns:a16="http://schemas.microsoft.com/office/drawing/2014/main" id="{DA3FE246-C4A0-2199-BC23-29C5B59AE60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2757026" y="5203186"/>
            <a:ext cx="914400" cy="914400"/>
          </a:xfrm>
          <a:prstGeom prst="rect">
            <a:avLst/>
          </a:prstGeom>
        </p:spPr>
      </p:pic>
      <p:pic>
        <p:nvPicPr>
          <p:cNvPr id="28" name="Graphic 27" descr="Back with solid fill">
            <a:extLst>
              <a:ext uri="{FF2B5EF4-FFF2-40B4-BE49-F238E27FC236}">
                <a16:creationId xmlns:a16="http://schemas.microsoft.com/office/drawing/2014/main" id="{2CCFAF0A-80AD-0FDC-240F-21EA83F75C4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7976735">
            <a:off x="-1528513" y="1386626"/>
            <a:ext cx="914400" cy="9144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AB9D9B2-49F5-BB6B-4FE3-2234ED194F47}"/>
              </a:ext>
            </a:extLst>
          </p:cNvPr>
          <p:cNvGrpSpPr/>
          <p:nvPr/>
        </p:nvGrpSpPr>
        <p:grpSpPr>
          <a:xfrm>
            <a:off x="7373271" y="1034797"/>
            <a:ext cx="779433" cy="1115052"/>
            <a:chOff x="8425848" y="3407883"/>
            <a:chExt cx="779433" cy="11150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8425848" y="3407883"/>
              <a:ext cx="77943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23" name="Picture 2" descr="QR Code Image">
              <a:extLst>
                <a:ext uri="{FF2B5EF4-FFF2-40B4-BE49-F238E27FC236}">
                  <a16:creationId xmlns:a16="http://schemas.microsoft.com/office/drawing/2014/main" id="{49726C79-BE1E-3D7E-4CD9-245C11D77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516" y="3754839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F54513-7FF8-1D6C-94DB-0A8F45DA4118}"/>
              </a:ext>
            </a:extLst>
          </p:cNvPr>
          <p:cNvGrpSpPr/>
          <p:nvPr/>
        </p:nvGrpSpPr>
        <p:grpSpPr>
          <a:xfrm>
            <a:off x="7376986" y="2244047"/>
            <a:ext cx="772002" cy="1115052"/>
            <a:chOff x="9311183" y="3407883"/>
            <a:chExt cx="772002" cy="11150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9311183" y="3407883"/>
              <a:ext cx="7720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ATF" panose="020B0503060602040204" pitchFamily="34" charset="0"/>
                </a:rPr>
                <a:t>Storybook</a:t>
              </a:r>
            </a:p>
            <a:p>
              <a:pPr algn="ctr"/>
              <a:endParaRPr lang="en-US" sz="105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ATF" panose="020B0503060602040204" pitchFamily="34" charset="0"/>
              </a:endParaRPr>
            </a:p>
          </p:txBody>
        </p:sp>
        <p:pic>
          <p:nvPicPr>
            <p:cNvPr id="1028" name="Picture 4" descr="QR Code Image">
              <a:extLst>
                <a:ext uri="{FF2B5EF4-FFF2-40B4-BE49-F238E27FC236}">
                  <a16:creationId xmlns:a16="http://schemas.microsoft.com/office/drawing/2014/main" id="{63FEAAD8-AE77-30D1-8853-C78DC80E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136" y="3754839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26AF92-CBDE-15C2-8AEA-02972E90D959}"/>
              </a:ext>
            </a:extLst>
          </p:cNvPr>
          <p:cNvGrpSpPr/>
          <p:nvPr/>
        </p:nvGrpSpPr>
        <p:grpSpPr>
          <a:xfrm>
            <a:off x="7376986" y="3453296"/>
            <a:ext cx="772002" cy="1115052"/>
            <a:chOff x="10291084" y="3407883"/>
            <a:chExt cx="772002" cy="111505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94A88B-5974-37EF-DC4F-06C645FBF0C7}"/>
                </a:ext>
              </a:extLst>
            </p:cNvPr>
            <p:cNvSpPr/>
            <p:nvPr/>
          </p:nvSpPr>
          <p:spPr>
            <a:xfrm>
              <a:off x="10291084" y="3407883"/>
              <a:ext cx="772002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ATF" panose="020B0503060602040204" pitchFamily="34" charset="0"/>
                </a:rPr>
                <a:t>Property Site</a:t>
              </a:r>
            </a:p>
            <a:p>
              <a:pPr algn="ctr"/>
              <a:endParaRPr lang="en-US" sz="105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ATF" panose="020B0503060602040204" pitchFamily="34" charset="0"/>
              </a:endParaRPr>
            </a:p>
          </p:txBody>
        </p:sp>
        <p:pic>
          <p:nvPicPr>
            <p:cNvPr id="1030" name="Picture 6" descr="QR Code Image">
              <a:extLst>
                <a:ext uri="{FF2B5EF4-FFF2-40B4-BE49-F238E27FC236}">
                  <a16:creationId xmlns:a16="http://schemas.microsoft.com/office/drawing/2014/main" id="{1965B53A-6DAC-D711-258E-801D0BFEF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3037" y="3754839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2047</TotalTime>
  <Words>136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DON’T MISS THIS MT. PLEASANT GEM!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122</cp:revision>
  <dcterms:created xsi:type="dcterms:W3CDTF">2016-07-16T19:46:25Z</dcterms:created>
  <dcterms:modified xsi:type="dcterms:W3CDTF">2025-09-10T21:50:10Z</dcterms:modified>
</cp:coreProperties>
</file>