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100" d="100"/>
          <a:sy n="100" d="100"/>
        </p:scale>
        <p:origin x="-1548" y="2172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4"/>
            <a:ext cx="6606540" cy="21560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9/30/2014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9/30/2014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3"/>
            <a:ext cx="1748790" cy="858223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3"/>
            <a:ext cx="5116830" cy="858223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9/30/2014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9/30/2014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9/30/2014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1"/>
            <a:ext cx="3432810" cy="663807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1"/>
            <a:ext cx="3432810" cy="663807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9/30/2014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9" cy="93831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9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9/30/2014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9/30/2014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9/30/2014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" y="400473"/>
            <a:ext cx="2557066" cy="170434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2" y="400474"/>
            <a:ext cx="4344988" cy="858456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0" y="2104814"/>
            <a:ext cx="2557066" cy="688022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9/30/2014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0"/>
            <a:ext cx="4663440" cy="83121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7"/>
            <a:ext cx="4663440" cy="603504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6"/>
            <a:ext cx="4663440" cy="118046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9/30/2014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1"/>
            <a:ext cx="6995160" cy="663807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7"/>
            <a:ext cx="18135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9/30/2014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7"/>
            <a:ext cx="24612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7"/>
            <a:ext cx="18135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3" Type="http://schemas.openxmlformats.org/officeDocument/2006/relationships/image" Target="../media/image2.gif"/><Relationship Id="rId7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microsoft.com/office/2007/relationships/hdphoto" Target="../media/hdphoto3.wdp"/><Relationship Id="rId5" Type="http://schemas.openxmlformats.org/officeDocument/2006/relationships/image" Target="../media/image4.jpg"/><Relationship Id="rId10" Type="http://schemas.openxmlformats.org/officeDocument/2006/relationships/image" Target="../media/image7.jpeg"/><Relationship Id="rId4" Type="http://schemas.openxmlformats.org/officeDocument/2006/relationships/image" Target="../media/image3.jpg"/><Relationship Id="rId9" Type="http://schemas.microsoft.com/office/2007/relationships/hdphoto" Target="../media/hdphoto2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45000" r="-14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" y="87312"/>
            <a:ext cx="3803196" cy="1489747"/>
          </a:xfrm>
        </p:spPr>
        <p:txBody>
          <a:bodyPr anchor="ctr">
            <a:noAutofit/>
          </a:bodyPr>
          <a:lstStyle/>
          <a:p>
            <a:r>
              <a:rPr lang="en-US" sz="3200" dirty="0" smtClean="0">
                <a:solidFill>
                  <a:schemeClr val="bg2">
                    <a:lumMod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GREAT</a:t>
            </a:r>
            <a:br>
              <a:rPr lang="en-US" sz="3200" dirty="0" smtClean="0">
                <a:solidFill>
                  <a:schemeClr val="bg2">
                    <a:lumMod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</a:br>
            <a:r>
              <a:rPr lang="en-US" sz="3200" dirty="0" smtClean="0">
                <a:solidFill>
                  <a:schemeClr val="bg2">
                    <a:lumMod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INVESTMENT</a:t>
            </a:r>
            <a:br>
              <a:rPr lang="en-US" sz="3200" dirty="0" smtClean="0">
                <a:solidFill>
                  <a:schemeClr val="bg2">
                    <a:lumMod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</a:br>
            <a:r>
              <a:rPr lang="en-US" sz="3200" dirty="0" smtClean="0">
                <a:solidFill>
                  <a:schemeClr val="bg2">
                    <a:lumMod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OPPORTUNITY</a:t>
            </a:r>
            <a:r>
              <a:rPr lang="en-US" sz="3200" dirty="0">
                <a:solidFill>
                  <a:schemeClr val="bg2">
                    <a:lumMod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!!!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" y="2057400"/>
            <a:ext cx="3803196" cy="3100038"/>
          </a:xfrm>
        </p:spPr>
        <p:txBody>
          <a:bodyPr>
            <a:normAutofit/>
          </a:bodyPr>
          <a:lstStyle/>
          <a:p>
            <a:r>
              <a:rPr lang="en-US" sz="2600" dirty="0" smtClean="0">
                <a:solidFill>
                  <a:schemeClr val="bg2">
                    <a:lumMod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3460 Claremont St</a:t>
            </a:r>
          </a:p>
          <a:p>
            <a:endParaRPr lang="en-US" sz="2600" dirty="0" smtClean="0">
              <a:solidFill>
                <a:schemeClr val="bg2">
                  <a:lumMod val="2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r>
              <a:rPr lang="en-US" sz="2200" dirty="0" smtClean="0">
                <a:solidFill>
                  <a:schemeClr val="bg2">
                    <a:lumMod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Park West</a:t>
            </a:r>
          </a:p>
          <a:p>
            <a:r>
              <a:rPr lang="en-US" sz="2200" dirty="0" smtClean="0">
                <a:solidFill>
                  <a:schemeClr val="bg2">
                    <a:lumMod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MLS# 1414218</a:t>
            </a:r>
          </a:p>
          <a:p>
            <a:r>
              <a:rPr lang="en-US" sz="2200" dirty="0" smtClean="0">
                <a:solidFill>
                  <a:schemeClr val="bg2">
                    <a:lumMod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$244,500</a:t>
            </a:r>
          </a:p>
          <a:p>
            <a:endParaRPr lang="en-US" sz="2200" dirty="0">
              <a:solidFill>
                <a:schemeClr val="bg2">
                  <a:lumMod val="2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r>
              <a:rPr lang="en-US" sz="2000" dirty="0" smtClean="0">
                <a:solidFill>
                  <a:schemeClr val="bg2">
                    <a:lumMod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· </a:t>
            </a:r>
            <a:r>
              <a:rPr lang="en-US" sz="2000" dirty="0">
                <a:solidFill>
                  <a:schemeClr val="bg2">
                    <a:lumMod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3 </a:t>
            </a:r>
            <a:r>
              <a:rPr lang="en-US" sz="2000" dirty="0" smtClean="0">
                <a:solidFill>
                  <a:schemeClr val="bg2">
                    <a:lumMod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Bed · 2</a:t>
            </a:r>
            <a:r>
              <a:rPr lang="en-US" sz="2000" dirty="0">
                <a:solidFill>
                  <a:schemeClr val="bg2">
                    <a:lumMod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½ Bath · </a:t>
            </a:r>
            <a:r>
              <a:rPr lang="en-US" sz="2000" dirty="0" smtClean="0">
                <a:solidFill>
                  <a:schemeClr val="bg2">
                    <a:lumMod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2,500sf</a:t>
            </a:r>
            <a:r>
              <a:rPr lang="en-US" sz="2000" dirty="0">
                <a:solidFill>
                  <a:schemeClr val="bg2">
                    <a:lumMod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sz="2000" dirty="0" smtClean="0">
                <a:solidFill>
                  <a:schemeClr val="bg2">
                    <a:lumMod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·</a:t>
            </a:r>
            <a:endParaRPr lang="en-US" sz="2000" dirty="0">
              <a:solidFill>
                <a:schemeClr val="bg2">
                  <a:lumMod val="2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76200" y="5317500"/>
            <a:ext cx="762000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dirty="0" smtClean="0">
                <a:solidFill>
                  <a:schemeClr val="bg2">
                    <a:lumMod val="1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Well </a:t>
            </a:r>
            <a:r>
              <a:rPr lang="en-US" sz="1600" dirty="0">
                <a:solidFill>
                  <a:schemeClr val="bg2">
                    <a:lumMod val="1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maintained multi-story townhome in desirable Park West subdivision. Living/dining room combo on the main level with gleaming wood floors. Eat-in kitchen with stainless appliances, maple cabinets, and </a:t>
            </a:r>
            <a:r>
              <a:rPr lang="en-US" sz="1600" dirty="0" smtClean="0">
                <a:solidFill>
                  <a:schemeClr val="bg2">
                    <a:lumMod val="1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Corian </a:t>
            </a:r>
            <a:r>
              <a:rPr lang="en-US" sz="1600" dirty="0">
                <a:solidFill>
                  <a:schemeClr val="bg2">
                    <a:lumMod val="1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countertops. Breakfast room has access to an outside balcony. Upstairs are the 3 bedrooms. The master has dual vanities, garden tub, separate shower, walk-in closet, and </a:t>
            </a:r>
            <a:r>
              <a:rPr lang="en-US" sz="1600" dirty="0" smtClean="0">
                <a:solidFill>
                  <a:schemeClr val="bg2">
                    <a:lumMod val="1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access </a:t>
            </a:r>
            <a:r>
              <a:rPr lang="en-US" sz="1600" dirty="0">
                <a:solidFill>
                  <a:schemeClr val="bg2">
                    <a:lumMod val="1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to another outside balcony. On the bottom level is a HUGE bonus room. This would make a perfect 2nd family room, exercise room, play room, or 4th bedroom. This room does access the back patio and the oversized 2 car garage. </a:t>
            </a:r>
            <a:r>
              <a:rPr lang="en-US" sz="1600">
                <a:solidFill>
                  <a:schemeClr val="bg2">
                    <a:lumMod val="1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Short Sale approved with long term tenant. </a:t>
            </a:r>
            <a:endParaRPr lang="en-US" sz="1600" dirty="0">
              <a:solidFill>
                <a:schemeClr val="bg2">
                  <a:lumMod val="10000"/>
                </a:scheme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pic>
        <p:nvPicPr>
          <p:cNvPr id="1026" name="Picture 2" descr="http://charlestonvirtualhomes.com/images/logos/Radekopf.jp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975" r="7435"/>
          <a:stretch/>
        </p:blipFill>
        <p:spPr bwMode="auto">
          <a:xfrm>
            <a:off x="3536496" y="9260399"/>
            <a:ext cx="685800" cy="573808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Rectangle 13"/>
          <p:cNvSpPr/>
          <p:nvPr/>
        </p:nvSpPr>
        <p:spPr>
          <a:xfrm>
            <a:off x="-13608" y="9260399"/>
            <a:ext cx="38862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1400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Steve Radekopf</a:t>
            </a:r>
            <a:endParaRPr lang="en-US" sz="11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r>
              <a:rPr lang="en-US" sz="1100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843-514-0761 cell</a:t>
            </a:r>
            <a:endParaRPr lang="en-US" sz="11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r>
              <a:rPr lang="en-US" sz="11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Steve@Radekopf.com</a:t>
            </a:r>
          </a:p>
        </p:txBody>
      </p:sp>
      <p:sp>
        <p:nvSpPr>
          <p:cNvPr id="15" name="Rectangle 14"/>
          <p:cNvSpPr/>
          <p:nvPr/>
        </p:nvSpPr>
        <p:spPr>
          <a:xfrm>
            <a:off x="1593396" y="9829800"/>
            <a:ext cx="4572000" cy="2000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7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1205 Two Island </a:t>
            </a:r>
            <a:r>
              <a:rPr lang="en-US" sz="700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Court</a:t>
            </a:r>
            <a:r>
              <a:rPr lang="en-US" sz="7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, Suite </a:t>
            </a:r>
            <a:r>
              <a:rPr lang="en-US" sz="700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201 </a:t>
            </a:r>
            <a:r>
              <a:rPr lang="en-US" sz="7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| </a:t>
            </a:r>
            <a:r>
              <a:rPr lang="en-US" sz="700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Mt </a:t>
            </a:r>
            <a:r>
              <a:rPr lang="en-US" sz="7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Pleasant, SC  </a:t>
            </a:r>
            <a:r>
              <a:rPr lang="en-US" sz="700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29466 | Phone</a:t>
            </a:r>
            <a:r>
              <a:rPr lang="en-US" sz="7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: (843) 579.2217 | Fax: (843) </a:t>
            </a:r>
            <a:r>
              <a:rPr lang="en-US" sz="700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971-0281</a:t>
            </a:r>
            <a:endParaRPr lang="en-US" sz="7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pic>
        <p:nvPicPr>
          <p:cNvPr id="1037" name="Picture 13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05" t="1878" r="43646"/>
          <a:stretch/>
        </p:blipFill>
        <p:spPr bwMode="auto">
          <a:xfrm>
            <a:off x="3886200" y="96836"/>
            <a:ext cx="3810000" cy="5060601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Rectangle 25"/>
          <p:cNvSpPr/>
          <p:nvPr/>
        </p:nvSpPr>
        <p:spPr>
          <a:xfrm>
            <a:off x="3886200" y="9260399"/>
            <a:ext cx="38862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/>
            <a:r>
              <a:rPr lang="en-US" sz="14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Andrew </a:t>
            </a:r>
            <a:r>
              <a:rPr lang="en-US" sz="1400" dirty="0" err="1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Tackitt</a:t>
            </a:r>
            <a:endParaRPr lang="en-US" sz="11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algn="r"/>
            <a:r>
              <a:rPr lang="en-US" sz="11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843-437-8726 cell</a:t>
            </a:r>
          </a:p>
          <a:p>
            <a:pPr algn="r"/>
            <a:r>
              <a:rPr lang="en-US" sz="1100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Andrew@Radekopf.com</a:t>
            </a:r>
            <a:endParaRPr lang="en-US" sz="11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cxnSp>
        <p:nvCxnSpPr>
          <p:cNvPr id="8" name="Straight Connector 7"/>
          <p:cNvCxnSpPr/>
          <p:nvPr/>
        </p:nvCxnSpPr>
        <p:spPr>
          <a:xfrm>
            <a:off x="796698" y="1817229"/>
            <a:ext cx="2362200" cy="0"/>
          </a:xfrm>
          <a:prstGeom prst="line">
            <a:avLst/>
          </a:prstGeom>
          <a:ln>
            <a:solidFill>
              <a:schemeClr val="bg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" name="Group 3"/>
          <p:cNvGrpSpPr/>
          <p:nvPr/>
        </p:nvGrpSpPr>
        <p:grpSpPr>
          <a:xfrm>
            <a:off x="76200" y="7785886"/>
            <a:ext cx="7620000" cy="1314450"/>
            <a:chOff x="76200" y="7467600"/>
            <a:chExt cx="7620000" cy="1314450"/>
          </a:xfrm>
        </p:grpSpPr>
        <p:pic>
          <p:nvPicPr>
            <p:cNvPr id="1029" name="Picture 5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76200" y="7467600"/>
              <a:ext cx="1752600" cy="1314450"/>
            </a:xfrm>
            <a:prstGeom prst="rect">
              <a:avLst/>
            </a:prstGeom>
            <a:ln>
              <a:noFill/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1" name="Picture 7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BEBA8EAE-BF5A-486C-A8C5-ECC9F3942E4B}">
                  <a14:imgProps xmlns:a14="http://schemas.microsoft.com/office/drawing/2010/main">
                    <a14:imgLayer r:embed="rId7">
                      <a14:imgEffect>
                        <a14:brightnessContrast bright="20000" contrast="-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943600" y="7467600"/>
              <a:ext cx="1752600" cy="1314450"/>
            </a:xfrm>
            <a:prstGeom prst="rect">
              <a:avLst/>
            </a:prstGeom>
            <a:ln>
              <a:noFill/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42" name="Picture 18"/>
            <p:cNvPicPr>
              <a:picLocks noChangeAspect="1" noChangeArrowheads="1"/>
            </p:cNvPicPr>
            <p:nvPr/>
          </p:nvPicPr>
          <p:blipFill>
            <a:blip r:embed="rId8" cstate="print">
              <a:extLst>
                <a:ext uri="{BEBA8EAE-BF5A-486C-A8C5-ECC9F3942E4B}">
                  <a14:imgProps xmlns:a14="http://schemas.microsoft.com/office/drawing/2010/main">
                    <a14:imgLayer r:embed="rId9">
                      <a14:imgEffect>
                        <a14:brightnessContrast bright="40000" contrast="-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3987800" y="7467600"/>
              <a:ext cx="1752600" cy="1314450"/>
            </a:xfrm>
            <a:prstGeom prst="rect">
              <a:avLst/>
            </a:prstGeom>
            <a:ln>
              <a:noFill/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8" name="Picture 5"/>
            <p:cNvPicPr>
              <a:picLocks noChangeAspect="1" noChangeArrowheads="1"/>
            </p:cNvPicPr>
            <p:nvPr/>
          </p:nvPicPr>
          <p:blipFill>
            <a:blip r:embed="rId10" cstate="print">
              <a:extLst>
                <a:ext uri="{BEBA8EAE-BF5A-486C-A8C5-ECC9F3942E4B}">
                  <a14:imgProps xmlns:a14="http://schemas.microsoft.com/office/drawing/2010/main">
                    <a14:imgLayer r:embed="rId11">
                      <a14:imgEffect>
                        <a14:brightnessContrast bright="20000" contrast="-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2032000" y="7467600"/>
              <a:ext cx="1752600" cy="1314450"/>
            </a:xfrm>
            <a:prstGeom prst="rect">
              <a:avLst/>
            </a:prstGeom>
            <a:ln>
              <a:noFill/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32087535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65</TotalTime>
  <Words>181</Words>
  <Application>Microsoft Office PowerPoint</Application>
  <PresentationFormat>Custom</PresentationFormat>
  <Paragraphs>16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GREAT INVESTMENT OPPORTUNITY!!!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Just listed in Desirable Hobcaw Creek Plantation</dc:title>
  <dc:creator>CVH360</dc:creator>
  <cp:lastModifiedBy>atp1313@gmail.com</cp:lastModifiedBy>
  <cp:revision>14</cp:revision>
  <dcterms:created xsi:type="dcterms:W3CDTF">2006-08-16T00:00:00Z</dcterms:created>
  <dcterms:modified xsi:type="dcterms:W3CDTF">2014-09-30T20:50:36Z</dcterms:modified>
</cp:coreProperties>
</file>