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7D"/>
    <a:srgbClr val="8BC0E7"/>
    <a:srgbClr val="85B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74" y="-3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96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1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585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1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6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4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558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1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pPr/>
              <a:t>4/15/2017</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3937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153400"/>
            <a:ext cx="6858000" cy="1028700"/>
          </a:xfrm>
          <a:prstGeom prst="rect">
            <a:avLst/>
          </a:prstGeom>
        </p:spPr>
      </p:pic>
      <p:sp>
        <p:nvSpPr>
          <p:cNvPr id="13" name="Rectangle 12"/>
          <p:cNvSpPr/>
          <p:nvPr/>
        </p:nvSpPr>
        <p:spPr>
          <a:xfrm>
            <a:off x="0" y="-1"/>
            <a:ext cx="6858000" cy="8229169"/>
          </a:xfrm>
          <a:prstGeom prst="rect">
            <a:avLst/>
          </a:prstGeom>
          <a:solidFill>
            <a:srgbClr val="85B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974825"/>
            <a:ext cx="6858000" cy="953645"/>
          </a:xfrm>
        </p:spPr>
        <p:txBody>
          <a:bodyPr anchor="t">
            <a:noAutofit/>
          </a:bodyPr>
          <a:lstStyle/>
          <a:p>
            <a:pPr>
              <a:lnSpc>
                <a:spcPct val="120000"/>
              </a:lnSpc>
            </a:pPr>
            <a:r>
              <a:rPr lang="en-US" sz="2400" b="1" dirty="0">
                <a:solidFill>
                  <a:srgbClr val="01467D"/>
                </a:solidFill>
                <a:latin typeface="Century Gothic" panose="020B0502020202020204" pitchFamily="34" charset="0"/>
              </a:rPr>
              <a:t>3465 Walter Drive</a:t>
            </a:r>
            <a:br>
              <a:rPr lang="en-US" sz="2400" b="1" dirty="0">
                <a:solidFill>
                  <a:srgbClr val="01467D"/>
                </a:solidFill>
                <a:latin typeface="Century Gothic" panose="020B0502020202020204" pitchFamily="34" charset="0"/>
              </a:rPr>
            </a:br>
            <a:r>
              <a:rPr lang="en-US" sz="1800" dirty="0">
                <a:solidFill>
                  <a:srgbClr val="01467D"/>
                </a:solidFill>
                <a:latin typeface="Century Gothic" panose="020B0502020202020204" pitchFamily="34" charset="0"/>
              </a:rPr>
              <a:t>Johns Island | MLS# 17009942 | $325,000</a:t>
            </a:r>
            <a:endParaRPr lang="en-US" sz="2400" b="1" dirty="0">
              <a:solidFill>
                <a:srgbClr val="01467D"/>
              </a:solidFill>
              <a:latin typeface="Century Gothic" panose="020B0502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83" t="10383" b="5454"/>
          <a:stretch/>
        </p:blipFill>
        <p:spPr>
          <a:xfrm>
            <a:off x="1923402" y="627535"/>
            <a:ext cx="3009900" cy="2257425"/>
          </a:xfrm>
          <a:prstGeom prst="rect">
            <a:avLst/>
          </a:prstGeom>
          <a:ln>
            <a:noFill/>
          </a:ln>
          <a:effectLst>
            <a:outerShdw blurRad="63500" sx="102000" sy="102000" algn="ctr" rotWithShape="0">
              <a:prstClr val="black">
                <a:alpha val="40000"/>
              </a:prstClr>
            </a:outerShdw>
          </a:effectLst>
        </p:spPr>
      </p:pic>
      <p:sp>
        <p:nvSpPr>
          <p:cNvPr id="5" name="TextBox 4"/>
          <p:cNvSpPr txBox="1"/>
          <p:nvPr/>
        </p:nvSpPr>
        <p:spPr>
          <a:xfrm>
            <a:off x="0" y="0"/>
            <a:ext cx="6858000" cy="584775"/>
          </a:xfrm>
          <a:prstGeom prst="rect">
            <a:avLst/>
          </a:prstGeom>
          <a:noFill/>
        </p:spPr>
        <p:txBody>
          <a:bodyPr wrap="square" rtlCol="0">
            <a:spAutoFit/>
          </a:bodyPr>
          <a:lstStyle/>
          <a:p>
            <a:pPr algn="ctr"/>
            <a:r>
              <a:rPr lang="en-US" sz="3200" spc="300" dirty="0">
                <a:solidFill>
                  <a:schemeClr val="bg1"/>
                </a:solidFill>
                <a:effectLst>
                  <a:outerShdw blurRad="38100" dist="38100" dir="2700000" algn="tl">
                    <a:srgbClr val="000000">
                      <a:alpha val="43137"/>
                    </a:srgbClr>
                  </a:outerShdw>
                </a:effectLst>
                <a:latin typeface="Edwardian Script ITC" panose="030303020407070D0804" pitchFamily="66" charset="0"/>
              </a:rPr>
              <a:t>Price Reduced in Cedar Springs</a:t>
            </a:r>
            <a:endParaRPr lang="en-US" sz="3200" i="1" spc="3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9" name="Rectangle 8"/>
          <p:cNvSpPr/>
          <p:nvPr/>
        </p:nvSpPr>
        <p:spPr>
          <a:xfrm>
            <a:off x="1" y="4018335"/>
            <a:ext cx="6858000" cy="2677656"/>
          </a:xfrm>
          <a:prstGeom prst="rect">
            <a:avLst/>
          </a:prstGeom>
        </p:spPr>
        <p:txBody>
          <a:bodyPr wrap="square">
            <a:spAutoFit/>
          </a:bodyPr>
          <a:lstStyle/>
          <a:p>
            <a:pPr algn="ctr"/>
            <a:r>
              <a:rPr lang="en-US" sz="1400" b="1" i="1" dirty="0">
                <a:solidFill>
                  <a:srgbClr val="01467D"/>
                </a:solidFill>
                <a:latin typeface="Century Gothic" panose="020B0502020202020204" pitchFamily="34" charset="0"/>
              </a:rPr>
              <a:t>You must see this home to appreciate all the possibilities! </a:t>
            </a:r>
            <a:br>
              <a:rPr lang="en-US" sz="1400" i="1" dirty="0">
                <a:solidFill>
                  <a:srgbClr val="01467D"/>
                </a:solidFill>
                <a:latin typeface="Century Gothic" panose="020B0502020202020204" pitchFamily="34" charset="0"/>
              </a:rPr>
            </a:br>
            <a:r>
              <a:rPr lang="en-US" sz="1400" dirty="0">
                <a:solidFill>
                  <a:srgbClr val="01467D"/>
                </a:solidFill>
                <a:latin typeface="Century Gothic" panose="020B0502020202020204" pitchFamily="34" charset="0"/>
              </a:rPr>
              <a:t>Approximately 1940 </a:t>
            </a:r>
            <a:r>
              <a:rPr lang="en-US" sz="1400" dirty="0" err="1">
                <a:solidFill>
                  <a:srgbClr val="01467D"/>
                </a:solidFill>
                <a:latin typeface="Century Gothic" panose="020B0502020202020204" pitchFamily="34" charset="0"/>
              </a:rPr>
              <a:t>sq.ft</a:t>
            </a:r>
            <a:r>
              <a:rPr lang="en-US" sz="1400" dirty="0">
                <a:solidFill>
                  <a:srgbClr val="01467D"/>
                </a:solidFill>
                <a:latin typeface="Century Gothic" panose="020B0502020202020204" pitchFamily="34" charset="0"/>
              </a:rPr>
              <a:t>. on main living floor plus an additional 700 sq. ft. mother-in-law suite in garage-ALL above flood plain. Beautiful heart pine wood floors throughout entire main floor-no carpet or tile! Upgraded 8'' baseboard throughout main floor. Galley kitchen wall can possibly be opened to living area for open concept. Brand new master dual vanity. New interior paint throughout main floor. New exterior paint. All decks and railings have just been stained. Large screened porch to enjoy the HUGE back yard. DOUBLE LOT with partial privacy fence in back yard. 3 car tandem garage and a wall in downstairs suite can be removed for additional garage space. Mother-in-law suite includes 2 bedrooms, office, 1 bath, kitchen and living room and freshly painted concrete. NO HOA!!</a:t>
            </a:r>
            <a:endParaRPr lang="en-US" sz="1400" i="1" dirty="0">
              <a:solidFill>
                <a:srgbClr val="01467D"/>
              </a:solidFill>
              <a:latin typeface="Century Gothic" panose="020B0502020202020204" pitchFamily="34" charset="0"/>
            </a:endParaRPr>
          </a:p>
        </p:txBody>
      </p:sp>
      <p:sp>
        <p:nvSpPr>
          <p:cNvPr id="12" name="TextBox 11"/>
          <p:cNvSpPr txBox="1"/>
          <p:nvPr/>
        </p:nvSpPr>
        <p:spPr>
          <a:xfrm>
            <a:off x="47183" y="8229169"/>
            <a:ext cx="2223576" cy="877163"/>
          </a:xfrm>
          <a:prstGeom prst="rect">
            <a:avLst/>
          </a:prstGeom>
          <a:noFill/>
        </p:spPr>
        <p:txBody>
          <a:bodyPr wrap="square" rtlCol="0">
            <a:spAutoFit/>
          </a:bodyPr>
          <a:lstStyle/>
          <a:p>
            <a:r>
              <a:rPr lang="en-US" sz="1600" dirty="0">
                <a:solidFill>
                  <a:srgbClr val="01467D"/>
                </a:solidFill>
                <a:latin typeface="Century Gothic" panose="020B0502020202020204" pitchFamily="34" charset="0"/>
              </a:rPr>
              <a:t>Stephanie Deaton</a:t>
            </a:r>
            <a:br>
              <a:rPr lang="en-US" dirty="0">
                <a:solidFill>
                  <a:srgbClr val="01467D"/>
                </a:solidFill>
                <a:latin typeface="Century Gothic" panose="020B0502020202020204" pitchFamily="34" charset="0"/>
              </a:rPr>
            </a:br>
            <a:r>
              <a:rPr lang="en-US" sz="1100" dirty="0">
                <a:solidFill>
                  <a:srgbClr val="01467D"/>
                </a:solidFill>
                <a:latin typeface="Century Gothic" panose="020B0502020202020204" pitchFamily="34" charset="0"/>
              </a:rPr>
              <a:t>(843) 743-4219</a:t>
            </a:r>
          </a:p>
          <a:p>
            <a:r>
              <a:rPr lang="en-US" sz="1100" dirty="0">
                <a:solidFill>
                  <a:srgbClr val="01467D"/>
                </a:solidFill>
                <a:latin typeface="Century Gothic" panose="020B0502020202020204" pitchFamily="34" charset="0"/>
              </a:rPr>
              <a:t>sdeaton@palmettost.com</a:t>
            </a:r>
          </a:p>
          <a:p>
            <a:r>
              <a:rPr lang="en-US" sz="1100" dirty="0">
                <a:solidFill>
                  <a:srgbClr val="01467D"/>
                </a:solidFill>
                <a:latin typeface="Century Gothic" panose="020B0502020202020204" pitchFamily="34" charset="0"/>
              </a:rPr>
              <a:t>www.palmettost.com</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83" y="1931867"/>
            <a:ext cx="714819" cy="953093"/>
          </a:xfrm>
          <a:prstGeom prst="rect">
            <a:avLst/>
          </a:prstGeom>
          <a:ln>
            <a:noFill/>
          </a:ln>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17194" y="8268543"/>
            <a:ext cx="693623" cy="7984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3" y="625041"/>
            <a:ext cx="714819" cy="953093"/>
          </a:xfrm>
          <a:prstGeom prst="rect">
            <a:avLst/>
          </a:prstGeom>
          <a:ln>
            <a:noFill/>
          </a:ln>
          <a:effectLst>
            <a:outerShdw blurRad="63500" sx="102000" sy="102000" algn="ctr" rotWithShape="0">
              <a:prstClr val="black">
                <a:alpha val="40000"/>
              </a:prstClr>
            </a:outerShdw>
          </a:effectLst>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6592" y="1930141"/>
            <a:ext cx="716114" cy="954819"/>
          </a:xfrm>
          <a:prstGeom prst="rect">
            <a:avLst/>
          </a:prstGeom>
          <a:ln>
            <a:noFill/>
          </a:ln>
          <a:effectLst>
            <a:outerShdw blurRad="63500" sx="102000" sy="102000" algn="ctr" rotWithShape="0">
              <a:prstClr val="black">
                <a:alpha val="40000"/>
              </a:prstClr>
            </a:outerShdw>
          </a:effectLst>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7564" y="625041"/>
            <a:ext cx="714819" cy="953093"/>
          </a:xfrm>
          <a:prstGeom prst="rect">
            <a:avLst/>
          </a:prstGeom>
          <a:ln>
            <a:noFill/>
          </a:ln>
          <a:effectLst>
            <a:outerShdw blurRad="63500" sx="102000" sy="102000" algn="ctr" rotWithShape="0">
              <a:prstClr val="black">
                <a:alpha val="40000"/>
              </a:prstClr>
            </a:outerShdw>
          </a:effectLst>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617" y="625041"/>
            <a:ext cx="714817" cy="953091"/>
          </a:xfrm>
          <a:prstGeom prst="rect">
            <a:avLst/>
          </a:prstGeom>
          <a:ln>
            <a:noFill/>
          </a:ln>
          <a:effectLst>
            <a:outerShdw blurRad="63500" sx="102000" sy="102000" algn="ctr" rotWithShape="0">
              <a:prstClr val="black">
                <a:alpha val="40000"/>
              </a:prstClr>
            </a:outerShdw>
          </a:effectLst>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5998" y="625041"/>
            <a:ext cx="714819" cy="953093"/>
          </a:xfrm>
          <a:prstGeom prst="rect">
            <a:avLst/>
          </a:prstGeom>
          <a:ln>
            <a:no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57095" y="6785855"/>
            <a:ext cx="857251" cy="1143000"/>
          </a:xfrm>
          <a:prstGeom prst="rect">
            <a:avLst/>
          </a:prstGeom>
          <a:ln>
            <a:noFill/>
          </a:ln>
          <a:effectLst>
            <a:outerShdw blurRad="63500" sx="102000" sy="102000" algn="ctr" rotWithShape="0">
              <a:prstClr val="black">
                <a:alpha val="40000"/>
              </a:prstClr>
            </a:outerShdw>
          </a:effec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5293" y="1931869"/>
            <a:ext cx="714819" cy="953091"/>
          </a:xfrm>
          <a:prstGeom prst="rect">
            <a:avLst/>
          </a:prstGeom>
          <a:ln>
            <a:noFill/>
          </a:ln>
          <a:effectLst>
            <a:outerShdw blurRad="63500" sx="102000" sy="102000" algn="ctr" rotWithShape="0">
              <a:prstClr val="black">
                <a:alpha val="40000"/>
              </a:prstClr>
            </a:outerShdw>
          </a:effectLst>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83" y="6785855"/>
            <a:ext cx="857251" cy="1143000"/>
          </a:xfrm>
          <a:prstGeom prst="rect">
            <a:avLst/>
          </a:prstGeom>
          <a:ln>
            <a:noFill/>
          </a:ln>
          <a:effectLst>
            <a:outerShdw blurRad="63500" sx="102000" sy="102000" algn="ctr" rotWithShape="0">
              <a:prstClr val="black">
                <a:alpha val="40000"/>
              </a:prstClr>
            </a:outerShdw>
          </a:effectLst>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43668" y="6785855"/>
            <a:ext cx="857250" cy="1143000"/>
          </a:xfrm>
          <a:prstGeom prst="rect">
            <a:avLst/>
          </a:prstGeom>
          <a:ln>
            <a:noFill/>
          </a:ln>
          <a:effectLst>
            <a:outerShdw blurRad="63500" sx="102000" sy="102000" algn="ctr" rotWithShape="0">
              <a:prstClr val="black">
                <a:alpha val="40000"/>
              </a:prstClr>
            </a:outerShdw>
          </a:effectLst>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5997" y="1931867"/>
            <a:ext cx="714820" cy="953093"/>
          </a:xfrm>
          <a:prstGeom prst="rect">
            <a:avLst/>
          </a:prstGeom>
          <a:ln>
            <a:noFill/>
          </a:ln>
          <a:effectLst>
            <a:outerShdw blurRad="63500" sx="102000" sy="102000" algn="ctr" rotWithShape="0">
              <a:prstClr val="black">
                <a:alpha val="40000"/>
              </a:prstClr>
            </a:outerShdw>
          </a:effectLst>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53578" y="6785855"/>
            <a:ext cx="857250" cy="1143000"/>
          </a:xfrm>
          <a:prstGeom prst="rect">
            <a:avLst/>
          </a:prstGeom>
          <a:ln>
            <a:noFill/>
          </a:ln>
          <a:effectLst>
            <a:outerShdw blurRad="63500" sx="102000" sy="102000" algn="ctr" rotWithShape="0">
              <a:prstClr val="black">
                <a:alpha val="40000"/>
              </a:prstClr>
            </a:outerShdw>
          </a:effectLst>
        </p:spPr>
      </p:pic>
      <p:pic>
        <p:nvPicPr>
          <p:cNvPr id="43" name="Picture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7007" y="6785855"/>
            <a:ext cx="1524000" cy="11430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0995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21</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Edwardian Script ITC</vt:lpstr>
      <vt:lpstr>Office Theme</vt:lpstr>
      <vt:lpstr>3465 Walter Drive Johns Island | MLS# 17009942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 Thomas Price</cp:lastModifiedBy>
  <cp:revision>27</cp:revision>
  <dcterms:created xsi:type="dcterms:W3CDTF">2006-08-16T00:00:00Z</dcterms:created>
  <dcterms:modified xsi:type="dcterms:W3CDTF">2017-04-15T23:30:37Z</dcterms:modified>
</cp:coreProperties>
</file>