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1pPr>
    <a:lvl2pPr marL="47018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2pPr>
    <a:lvl3pPr marL="94037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3pPr>
    <a:lvl4pPr marL="141056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4pPr>
    <a:lvl5pPr marL="188075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5pPr>
    <a:lvl6pPr marL="235093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6pPr>
    <a:lvl7pPr marL="282112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7pPr>
    <a:lvl8pPr marL="329131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8pPr>
    <a:lvl9pPr marL="376150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3F"/>
    <a:srgbClr val="AF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87" y="41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840569"/>
            <a:ext cx="62179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81600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3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6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9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2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5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1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4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5"/>
            <a:ext cx="16459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5"/>
            <a:ext cx="48158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875867"/>
            <a:ext cx="6217920" cy="1816100"/>
          </a:xfrm>
        </p:spPr>
        <p:txBody>
          <a:bodyPr anchor="t"/>
          <a:lstStyle>
            <a:lvl1pPr algn="l">
              <a:defRPr sz="409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3875618"/>
            <a:ext cx="621792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3106" indent="0">
              <a:buNone/>
              <a:defRPr sz="1818">
                <a:solidFill>
                  <a:schemeClr val="tx1">
                    <a:tint val="75000"/>
                  </a:schemeClr>
                </a:solidFill>
              </a:defRPr>
            </a:lvl2pPr>
            <a:lvl3pPr marL="926213" indent="0">
              <a:buNone/>
              <a:defRPr sz="1636">
                <a:solidFill>
                  <a:schemeClr val="tx1">
                    <a:tint val="75000"/>
                  </a:schemeClr>
                </a:solidFill>
              </a:defRPr>
            </a:lvl3pPr>
            <a:lvl4pPr marL="138932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4pPr>
            <a:lvl5pPr marL="185242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5pPr>
            <a:lvl6pPr marL="231553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6pPr>
            <a:lvl7pPr marL="277864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7pPr>
            <a:lvl8pPr marL="324174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8pPr>
            <a:lvl9pPr marL="370485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046817"/>
            <a:ext cx="3232151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899833"/>
            <a:ext cx="3232151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046817"/>
            <a:ext cx="3233419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2899833"/>
            <a:ext cx="3233419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364067"/>
            <a:ext cx="2406650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1" y="364067"/>
            <a:ext cx="4089400" cy="7804151"/>
          </a:xfrm>
        </p:spPr>
        <p:txBody>
          <a:bodyPr/>
          <a:lstStyle>
            <a:lvl1pPr>
              <a:defRPr sz="3273"/>
            </a:lvl1pPr>
            <a:lvl2pPr>
              <a:defRPr sz="2818"/>
            </a:lvl2pPr>
            <a:lvl3pPr>
              <a:defRPr sz="2455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913467"/>
            <a:ext cx="2406650" cy="6254751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1" y="6400801"/>
            <a:ext cx="438912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1" y="817033"/>
            <a:ext cx="4389120" cy="5486400"/>
          </a:xfrm>
        </p:spPr>
        <p:txBody>
          <a:bodyPr/>
          <a:lstStyle>
            <a:lvl1pPr marL="0" indent="0">
              <a:buNone/>
              <a:defRPr sz="3273"/>
            </a:lvl1pPr>
            <a:lvl2pPr marL="463106" indent="0">
              <a:buNone/>
              <a:defRPr sz="2818"/>
            </a:lvl2pPr>
            <a:lvl3pPr marL="926213" indent="0">
              <a:buNone/>
              <a:defRPr sz="2455"/>
            </a:lvl3pPr>
            <a:lvl4pPr marL="1389320" indent="0">
              <a:buNone/>
              <a:defRPr sz="2000"/>
            </a:lvl4pPr>
            <a:lvl5pPr marL="1852427" indent="0">
              <a:buNone/>
              <a:defRPr sz="2000"/>
            </a:lvl5pPr>
            <a:lvl6pPr marL="2315533" indent="0">
              <a:buNone/>
              <a:defRPr sz="2000"/>
            </a:lvl6pPr>
            <a:lvl7pPr marL="2778640" indent="0">
              <a:buNone/>
              <a:defRPr sz="2000"/>
            </a:lvl7pPr>
            <a:lvl8pPr marL="3241747" indent="0">
              <a:buNone/>
              <a:defRPr sz="2000"/>
            </a:lvl8pPr>
            <a:lvl9pPr marL="370485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1" y="7156452"/>
            <a:ext cx="4389120" cy="1073149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6184"/>
            <a:ext cx="6583680" cy="1524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2"/>
            <a:ext cx="6583680" cy="6034617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475134"/>
            <a:ext cx="23164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26213" rtl="0" eaLnBrk="1" latinLnBrk="0" hangingPunct="1">
        <a:spcBef>
          <a:spcPct val="0"/>
        </a:spcBef>
        <a:buNone/>
        <a:defRPr sz="44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330" indent="-347330" algn="l" defTabSz="926213" rtl="0" eaLnBrk="1" latinLnBrk="0" hangingPunct="1">
        <a:spcBef>
          <a:spcPct val="20000"/>
        </a:spcBef>
        <a:buFont typeface="Arial" pitchFamily="34" charset="0"/>
        <a:buChar char="•"/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752548" indent="-289442" algn="l" defTabSz="926213" rtl="0" eaLnBrk="1" latinLnBrk="0" hangingPunct="1">
        <a:spcBef>
          <a:spcPct val="20000"/>
        </a:spcBef>
        <a:buFont typeface="Arial" pitchFamily="34" charset="0"/>
        <a:buChar char="–"/>
        <a:defRPr sz="2818" kern="1200">
          <a:solidFill>
            <a:schemeClr val="tx1"/>
          </a:solidFill>
          <a:latin typeface="+mn-lt"/>
          <a:ea typeface="+mn-ea"/>
          <a:cs typeface="+mn-cs"/>
        </a:defRPr>
      </a:lvl2pPr>
      <a:lvl3pPr marL="115776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455" kern="1200">
          <a:solidFill>
            <a:schemeClr val="tx1"/>
          </a:solidFill>
          <a:latin typeface="+mn-lt"/>
          <a:ea typeface="+mn-ea"/>
          <a:cs typeface="+mn-cs"/>
        </a:defRPr>
      </a:lvl3pPr>
      <a:lvl4pPr marL="1620873" indent="-231553" algn="l" defTabSz="92621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980" indent="-231553" algn="l" defTabSz="92621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86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0194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3300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3640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1pPr>
      <a:lvl2pPr marL="463106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2pPr>
      <a:lvl3pPr marL="92621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3pPr>
      <a:lvl4pPr marL="138932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4pPr>
      <a:lvl5pPr marL="185242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5pPr>
      <a:lvl6pPr marL="231553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6pPr>
      <a:lvl7pPr marL="277864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7pPr>
      <a:lvl8pPr marL="324174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8pPr>
      <a:lvl9pPr marL="370485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315200" cy="48768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7315200" cy="838201"/>
          </a:xfrm>
        </p:spPr>
        <p:txBody>
          <a:bodyPr>
            <a:noAutofit/>
          </a:bodyPr>
          <a:lstStyle/>
          <a:p>
            <a:pPr algn="l"/>
            <a:r>
              <a:rPr lang="en-US" sz="2364" b="1" dirty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Open House</a:t>
            </a:r>
            <a:br>
              <a:rPr lang="en-US" sz="2364" b="1" dirty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1818" b="1" i="1" dirty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Saturday 10am-1pm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294732"/>
            <a:ext cx="7010400" cy="2179796"/>
          </a:xfrm>
        </p:spPr>
        <p:txBody>
          <a:bodyPr anchor="ctr">
            <a:noAutofit/>
          </a:bodyPr>
          <a:lstStyle/>
          <a:p>
            <a:r>
              <a:rPr lang="en-US" sz="1350" b="1" dirty="0">
                <a:solidFill>
                  <a:srgbClr val="00273F"/>
                </a:solidFill>
                <a:latin typeface="Century Gothic" panose="020B0502020202020204" pitchFamily="34" charset="0"/>
              </a:rPr>
              <a:t>Welcome to the desirable Cane Bay's Old Rice Retreat subsection. This house has great open space downstairs along with 9' ceilings and a kitchen that is perfect for entertaining along with a screened in porch to enjoy warm evenings! There is a bonus room on the first floor that can be used as an office, play room, work out studio or could be turned into a 4th bedroom. On the second floor you will find a spacious master with a walk-in closet and bathroom with double vanity and shower! There are 2 more large bedrooms, full bathroom and large flex space that is great for a den! Think of all the memories you can make!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75019" y="8382000"/>
            <a:ext cx="2715490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91" b="1" dirty="0">
                <a:solidFill>
                  <a:srgbClr val="00273F"/>
                </a:solidFill>
                <a:latin typeface="Century Gothic" panose="020B0502020202020204" pitchFamily="34" charset="0"/>
              </a:rPr>
              <a:t>Scott Fulton</a:t>
            </a:r>
            <a:br>
              <a:rPr lang="en-US" sz="1091" b="1" dirty="0">
                <a:solidFill>
                  <a:srgbClr val="00273F"/>
                </a:solidFill>
                <a:latin typeface="Century Gothic" panose="020B0502020202020204" pitchFamily="34" charset="0"/>
              </a:rPr>
            </a:br>
            <a:r>
              <a:rPr lang="en-US" sz="1091" dirty="0">
                <a:solidFill>
                  <a:srgbClr val="00273F"/>
                </a:solidFill>
                <a:latin typeface="Century Gothic" panose="020B0502020202020204" pitchFamily="34" charset="0"/>
              </a:rPr>
              <a:t>843-324-8845</a:t>
            </a:r>
          </a:p>
          <a:p>
            <a:pPr algn="r"/>
            <a:r>
              <a:rPr lang="en-US" sz="1091" dirty="0">
                <a:solidFill>
                  <a:srgbClr val="00273F"/>
                </a:solidFill>
                <a:latin typeface="Century Gothic" panose="020B0502020202020204" pitchFamily="34" charset="0"/>
              </a:rPr>
              <a:t>ScottandMarthe@gmail.com</a:t>
            </a:r>
            <a:endParaRPr lang="en-US" sz="909" dirty="0">
              <a:solidFill>
                <a:srgbClr val="00273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27125" y="8558547"/>
            <a:ext cx="1060950" cy="24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1" y="8799931"/>
            <a:ext cx="7010400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18" dirty="0">
                <a:solidFill>
                  <a:srgbClr val="00273F"/>
                </a:solidFill>
                <a:latin typeface="Century Gothic" panose="020B0502020202020204" pitchFamily="34" charset="0"/>
              </a:rPr>
              <a:t>fultonteixeirahomes.com </a:t>
            </a:r>
          </a:p>
          <a:p>
            <a:pPr algn="ctr"/>
            <a:r>
              <a:rPr lang="en-US" sz="818" dirty="0">
                <a:solidFill>
                  <a:srgbClr val="00273F"/>
                </a:solidFill>
                <a:latin typeface="Century Gothic" panose="020B0502020202020204" pitchFamily="34" charset="0"/>
              </a:rPr>
              <a:t>Carolina One Real Estate | 2713 Highway 17 North | Mt. Pleasant, SC 29466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3651647"/>
            <a:ext cx="7010400" cy="615553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346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Iveson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Road</a:t>
            </a:r>
          </a:p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Cane Bay Plantation | Summerville, SC 29486 | MLS# 21015087 | $325,000</a:t>
            </a:r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4146" y="7474527"/>
            <a:ext cx="1246908" cy="83127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5019" y="7474527"/>
            <a:ext cx="1246908" cy="83127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727B98B-7676-4F52-B530-72FEFD98EB9D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5891" y="7474527"/>
            <a:ext cx="1246908" cy="83127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4146" y="4426528"/>
            <a:ext cx="1246908" cy="83127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5891" y="4426528"/>
            <a:ext cx="1246908" cy="83127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7616" y="4428260"/>
            <a:ext cx="1241713" cy="82780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6E28DC-620C-46AE-8220-74AF114240F1}"/>
              </a:ext>
            </a:extLst>
          </p:cNvPr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4427068"/>
            <a:ext cx="1246908" cy="83019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251B42-2571-4B56-AEEF-D026583FD57A}"/>
              </a:ext>
            </a:extLst>
          </p:cNvPr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3273" y="4426528"/>
            <a:ext cx="1246908" cy="83127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5AAFA8-5F7C-4E23-93E6-B6BEA3A07BA7}"/>
              </a:ext>
            </a:extLst>
          </p:cNvPr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7474527"/>
            <a:ext cx="1246908" cy="83127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AC2D94-403F-4271-AB63-D0BA98487C72}"/>
              </a:ext>
            </a:extLst>
          </p:cNvPr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3273" y="7474527"/>
            <a:ext cx="1246908" cy="83127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CF6E6A9-BF9E-45FE-8B91-0206727B61DE}"/>
              </a:ext>
            </a:extLst>
          </p:cNvPr>
          <p:cNvSpPr/>
          <p:nvPr/>
        </p:nvSpPr>
        <p:spPr>
          <a:xfrm>
            <a:off x="152400" y="8382000"/>
            <a:ext cx="2715490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1" b="1" dirty="0">
                <a:solidFill>
                  <a:srgbClr val="00273F"/>
                </a:solidFill>
                <a:latin typeface="Century Gothic" panose="020B0502020202020204" pitchFamily="34" charset="0"/>
              </a:rPr>
              <a:t>Marthe Teixeira</a:t>
            </a:r>
            <a:br>
              <a:rPr lang="en-US" sz="1091" b="1" dirty="0">
                <a:solidFill>
                  <a:srgbClr val="00273F"/>
                </a:solidFill>
                <a:latin typeface="Century Gothic" panose="020B0502020202020204" pitchFamily="34" charset="0"/>
              </a:rPr>
            </a:br>
            <a:r>
              <a:rPr lang="en-US" sz="1091" dirty="0">
                <a:solidFill>
                  <a:srgbClr val="00273F"/>
                </a:solidFill>
                <a:latin typeface="Century Gothic" panose="020B0502020202020204" pitchFamily="34" charset="0"/>
              </a:rPr>
              <a:t>(917) 325-8033</a:t>
            </a:r>
          </a:p>
          <a:p>
            <a:r>
              <a:rPr lang="en-US" sz="1091" dirty="0">
                <a:solidFill>
                  <a:srgbClr val="00273F"/>
                </a:solidFill>
                <a:latin typeface="Century Gothic" panose="020B0502020202020204" pitchFamily="34" charset="0"/>
              </a:rPr>
              <a:t>marthet@carolinaone.com</a:t>
            </a:r>
            <a:endParaRPr lang="en-US" sz="909" dirty="0">
              <a:solidFill>
                <a:srgbClr val="00273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50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188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Open House Saturday 10am-1pm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Purchase in Mt. Pleasant for under $200K</dc:title>
  <dc:creator>CVH360</dc:creator>
  <cp:lastModifiedBy>A. Thomas Price</cp:lastModifiedBy>
  <cp:revision>65</cp:revision>
  <dcterms:created xsi:type="dcterms:W3CDTF">2006-08-16T00:00:00Z</dcterms:created>
  <dcterms:modified xsi:type="dcterms:W3CDTF">2021-06-11T15:21:40Z</dcterms:modified>
</cp:coreProperties>
</file>