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60" y="-3186"/>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1/25/2016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1/25/2016</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noChangeShapeType="1"/>
          </p:cNvSpPr>
          <p:nvPr/>
        </p:nvSpPr>
        <p:spPr bwMode="auto">
          <a:xfrm>
            <a:off x="136753" y="-1"/>
            <a:ext cx="8870497" cy="533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3600" dirty="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rPr>
              <a:t>Beautiful custom home on over an acre of land</a:t>
            </a:r>
            <a:endParaRPr kumimoji="0" lang="en-US" b="0" i="0" u="none" strike="noStrike" cap="none" normalizeH="0" baseline="0" dirty="0" smtClean="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grpSp>
        <p:nvGrpSpPr>
          <p:cNvPr id="3" name="Group 2"/>
          <p:cNvGrpSpPr/>
          <p:nvPr/>
        </p:nvGrpSpPr>
        <p:grpSpPr>
          <a:xfrm>
            <a:off x="112550" y="7620000"/>
            <a:ext cx="8918903" cy="1369379"/>
            <a:chOff x="128991" y="7618972"/>
            <a:chExt cx="8918903" cy="1369379"/>
          </a:xfrm>
        </p:grpSpPr>
        <p:pic>
          <p:nvPicPr>
            <p:cNvPr id="1030" name="Picture 6" descr="11"/>
            <p:cNvPicPr>
              <a:picLocks noChangeAspect="1" noChangeArrowheads="1"/>
            </p:cNvPicPr>
            <p:nvPr/>
          </p:nvPicPr>
          <p:blipFill>
            <a:blip r:embed="rId2"/>
            <a:stretch>
              <a:fillRect/>
            </a:stretch>
          </p:blipFill>
          <p:spPr bwMode="auto">
            <a:xfrm>
              <a:off x="128991" y="7618972"/>
              <a:ext cx="1637270" cy="1369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2" name="Picture 8" descr="10"/>
            <p:cNvPicPr>
              <a:picLocks noChangeAspect="1" noChangeArrowheads="1"/>
            </p:cNvPicPr>
            <p:nvPr/>
          </p:nvPicPr>
          <p:blipFill>
            <a:blip r:embed="rId3"/>
            <a:stretch>
              <a:fillRect/>
            </a:stretch>
          </p:blipFill>
          <p:spPr bwMode="auto">
            <a:xfrm>
              <a:off x="7410624" y="7618972"/>
              <a:ext cx="1637270" cy="1369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 name="Text Box 9"/>
          <p:cNvSpPr txBox="1">
            <a:spLocks noChangeArrowheads="1"/>
          </p:cNvSpPr>
          <p:nvPr/>
        </p:nvSpPr>
        <p:spPr bwMode="auto">
          <a:xfrm>
            <a:off x="107166" y="5445424"/>
            <a:ext cx="8929671" cy="2134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400" dirty="0" smtClean="0">
                <a:latin typeface="Tw Cen MT" pitchFamily="34" charset="0"/>
                <a:cs typeface="Arial" pitchFamily="34" charset="0"/>
              </a:rPr>
              <a:t>The </a:t>
            </a:r>
            <a:r>
              <a:rPr lang="en-US" sz="1400" dirty="0">
                <a:latin typeface="Tw Cen MT" pitchFamily="34" charset="0"/>
                <a:cs typeface="Arial" pitchFamily="34" charset="0"/>
              </a:rPr>
              <a:t>backyard is wooded and very private. This executive home has it all. Formal living and separate dining room. Elegant foyer with 9' ceilings throughout. Hardwood floors and an large master bedroom on the first floor. Large walk in closet. The master suite has a large bathroom with separate vanities, Jacuzzi tub and shower. The master suite opens to a screened back porch which is the perfect place for the morning coffee. The eat-in kitchen is a chef's dream with a large island, granite counters, backslash overlooks the back porch and yard</a:t>
            </a:r>
            <a:r>
              <a:rPr lang="en-US" sz="1400" dirty="0" smtClean="0">
                <a:latin typeface="Tw Cen MT" pitchFamily="34" charset="0"/>
                <a:cs typeface="Arial" pitchFamily="34" charset="0"/>
              </a:rPr>
              <a:t>. Upstairs </a:t>
            </a:r>
            <a:r>
              <a:rPr lang="en-US" sz="1400" dirty="0">
                <a:latin typeface="Tw Cen MT" pitchFamily="34" charset="0"/>
                <a:cs typeface="Arial" pitchFamily="34" charset="0"/>
              </a:rPr>
              <a:t>4 bedrooms and a frog all with large walk-in closets and 3 baths. Plenty of room for a man cave/playroom, office, and guest bedrooms. The elegant home is a must see. This is a gated community with golf course, tennis courts, swimming pools, walking trails. The community is close to schools, shopping, and has a beautiful clubhouse with lots of activities for the entire family. Please call for a gate pass and see all that Dunes West has to offer. Chandelier in dining room does not convey.</a:t>
            </a:r>
            <a:endParaRPr kumimoji="0" lang="en-US" sz="1400" b="0" i="0" u="none" strike="noStrike" cap="none" normalizeH="0" baseline="0" dirty="0" smtClean="0">
              <a:ln>
                <a:noFill/>
              </a:ln>
              <a:effectLst/>
              <a:latin typeface="Arial" pitchFamily="34" charset="0"/>
              <a:cs typeface="Arial" pitchFamily="34" charset="0"/>
            </a:endParaRPr>
          </a:p>
        </p:txBody>
      </p:sp>
      <p:grpSp>
        <p:nvGrpSpPr>
          <p:cNvPr id="2" name="Group 1"/>
          <p:cNvGrpSpPr/>
          <p:nvPr/>
        </p:nvGrpSpPr>
        <p:grpSpPr>
          <a:xfrm>
            <a:off x="2858224" y="7620000"/>
            <a:ext cx="3427555" cy="1212335"/>
            <a:chOff x="5561153" y="7946904"/>
            <a:chExt cx="3427555" cy="1212335"/>
          </a:xfrm>
        </p:grpSpPr>
        <p:grpSp>
          <p:nvGrpSpPr>
            <p:cNvPr id="16" name="Group 15"/>
            <p:cNvGrpSpPr/>
            <p:nvPr/>
          </p:nvGrpSpPr>
          <p:grpSpPr>
            <a:xfrm>
              <a:off x="5561153" y="7946904"/>
              <a:ext cx="3378862" cy="914400"/>
              <a:chOff x="5667752" y="7946904"/>
              <a:chExt cx="3378862" cy="914400"/>
            </a:xfrm>
          </p:grpSpPr>
          <p:sp>
            <p:nvSpPr>
              <p:cNvPr id="9" name="Text Box 11"/>
              <p:cNvSpPr txBox="1">
                <a:spLocks noChangeArrowheads="1" noChangeShapeType="1"/>
              </p:cNvSpPr>
              <p:nvPr/>
            </p:nvSpPr>
            <p:spPr bwMode="auto">
              <a:xfrm>
                <a:off x="5667752" y="7946904"/>
                <a:ext cx="1659865" cy="914400"/>
              </a:xfrm>
              <a:prstGeom prst="rect">
                <a:avLst/>
              </a:prstGeom>
              <a:solidFill>
                <a:srgbClr val="FFFFFF"/>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w Cen MT" pitchFamily="34" charset="0"/>
                    <a:cs typeface="Arial" pitchFamily="34" charset="0"/>
                  </a:rPr>
                  <a:t>Liz Loadholt</a:t>
                </a:r>
                <a:endParaRPr kumimoji="0" lang="en-US" sz="1600" b="1" i="0" u="none" strike="noStrike" cap="none" normalizeH="0" baseline="0" dirty="0" smtClean="0">
                  <a:ln>
                    <a:noFill/>
                  </a:ln>
                  <a:solidFill>
                    <a:srgbClr val="000000"/>
                  </a:solidFill>
                  <a:effectLst/>
                  <a:latin typeface="Tw Cen MT" pitchFamily="34" charset="0"/>
                  <a:cs typeface="Arial" pitchFamily="34" charset="0"/>
                </a:endParaRPr>
              </a:p>
              <a:p>
                <a:pPr algn="ctr" fontAlgn="base">
                  <a:spcBef>
                    <a:spcPct val="0"/>
                  </a:spcBef>
                  <a:spcAft>
                    <a:spcPct val="0"/>
                  </a:spcAft>
                </a:pPr>
                <a:endParaRPr lang="en-US" sz="1100" i="1" dirty="0" smtClean="0">
                  <a:solidFill>
                    <a:schemeClr val="bg1"/>
                  </a:solidFill>
                  <a:latin typeface="Tw Cen MT" pitchFamily="34" charset="0"/>
                  <a:cs typeface="Arial" pitchFamily="34" charset="0"/>
                </a:endParaRPr>
              </a:p>
              <a:p>
                <a:pPr algn="ctr" fontAlgn="base">
                  <a:spcBef>
                    <a:spcPct val="0"/>
                  </a:spcBef>
                  <a:spcAft>
                    <a:spcPct val="0"/>
                  </a:spcAft>
                </a:pPr>
                <a:r>
                  <a:rPr lang="en-US" sz="1100" dirty="0">
                    <a:solidFill>
                      <a:srgbClr val="1607D9"/>
                    </a:solidFill>
                    <a:latin typeface="Tw Cen MT" pitchFamily="34" charset="0"/>
                    <a:cs typeface="Arial" pitchFamily="34" charset="0"/>
                  </a:rPr>
                  <a:t>liz@agentownedrealty.com</a:t>
                </a:r>
                <a:r>
                  <a:rPr lang="en-US" sz="1100" dirty="0">
                    <a:solidFill>
                      <a:srgbClr val="000000"/>
                    </a:solidFill>
                    <a:latin typeface="Tw Cen MT" pitchFamily="34" charset="0"/>
                    <a:cs typeface="Arial" pitchFamily="34" charset="0"/>
                  </a:rPr>
                  <a:t/>
                </a:r>
                <a:br>
                  <a:rPr lang="en-US" sz="1100" dirty="0">
                    <a:solidFill>
                      <a:srgbClr val="000000"/>
                    </a:solidFill>
                    <a:latin typeface="Tw Cen MT" pitchFamily="34" charset="0"/>
                    <a:cs typeface="Arial" pitchFamily="34" charset="0"/>
                  </a:rPr>
                </a:br>
                <a:r>
                  <a:rPr lang="en-US" sz="1100" dirty="0">
                    <a:solidFill>
                      <a:srgbClr val="000000"/>
                    </a:solidFill>
                    <a:latin typeface="Tw Cen MT" pitchFamily="34" charset="0"/>
                    <a:cs typeface="Arial" pitchFamily="34" charset="0"/>
                  </a:rPr>
                  <a:t>Mobile </a:t>
                </a:r>
                <a:r>
                  <a:rPr lang="en-US" sz="1100" dirty="0">
                    <a:solidFill>
                      <a:srgbClr val="000000"/>
                    </a:solidFill>
                    <a:latin typeface="Tw Cen MT" pitchFamily="34" charset="0"/>
                    <a:cs typeface="Arial" pitchFamily="34" charset="0"/>
                  </a:rPr>
                  <a:t>843-709-8488</a:t>
                </a:r>
                <a:endParaRPr lang="en-US"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7946904"/>
                <a:ext cx="1731414" cy="91440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2" name="Text Box 18"/>
            <p:cNvSpPr txBox="1">
              <a:spLocks noChangeArrowheads="1"/>
            </p:cNvSpPr>
            <p:nvPr/>
          </p:nvSpPr>
          <p:spPr bwMode="auto">
            <a:xfrm>
              <a:off x="5638800" y="8883158"/>
              <a:ext cx="3349908" cy="276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Real Estate ● Mortgage ● Insurance ● Business Brokerage</a:t>
              </a: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04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350" y="8885674"/>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4" descr="01"/>
          <p:cNvPicPr>
            <a:picLocks noChangeAspect="1" noChangeArrowheads="1"/>
          </p:cNvPicPr>
          <p:nvPr/>
        </p:nvPicPr>
        <p:blipFill>
          <a:blip r:embed="rId6"/>
          <a:stretch>
            <a:fillRect/>
          </a:stretch>
        </p:blipFill>
        <p:spPr bwMode="auto">
          <a:xfrm>
            <a:off x="0" y="533400"/>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4" descr="01"/>
          <p:cNvPicPr>
            <a:picLocks noChangeAspect="1" noChangeArrowheads="1"/>
          </p:cNvPicPr>
          <p:nvPr/>
        </p:nvPicPr>
        <p:blipFill>
          <a:blip r:embed="rId7"/>
          <a:stretch>
            <a:fillRect/>
          </a:stretch>
        </p:blipFill>
        <p:spPr bwMode="auto">
          <a:xfrm>
            <a:off x="0" y="2570516"/>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Rectangle 3"/>
          <p:cNvSpPr/>
          <p:nvPr/>
        </p:nvSpPr>
        <p:spPr>
          <a:xfrm>
            <a:off x="1" y="4667864"/>
            <a:ext cx="9144000" cy="738664"/>
          </a:xfrm>
          <a:prstGeom prst="rect">
            <a:avLst/>
          </a:prstGeom>
          <a:effectLst>
            <a:outerShdw blurRad="12700" dist="12700" dir="5400000" algn="ctr" rotWithShape="0">
              <a:schemeClr val="bg1">
                <a:alpha val="75000"/>
              </a:schemeClr>
            </a:outerShdw>
          </a:effectLst>
        </p:spPr>
        <p:txBody>
          <a:bodyPr wrap="square">
            <a:spAutoFit/>
          </a:bodyPr>
          <a:lstStyle/>
          <a:p>
            <a:pPr algn="ctr"/>
            <a:r>
              <a:rPr lang="en-US" sz="2400" b="1" dirty="0">
                <a:solidFill>
                  <a:srgbClr val="FFFF00"/>
                </a:solidFill>
                <a:latin typeface="Century Gothic" panose="020B0502020202020204" pitchFamily="34" charset="0"/>
              </a:rPr>
              <a:t>3477 Colonel </a:t>
            </a:r>
            <a:r>
              <a:rPr lang="en-US" sz="2400" b="1" dirty="0" err="1">
                <a:solidFill>
                  <a:srgbClr val="FFFF00"/>
                </a:solidFill>
                <a:latin typeface="Century Gothic" panose="020B0502020202020204" pitchFamily="34" charset="0"/>
              </a:rPr>
              <a:t>Vanderhorst</a:t>
            </a:r>
            <a:r>
              <a:rPr lang="en-US" sz="2400" b="1" dirty="0">
                <a:solidFill>
                  <a:srgbClr val="FFFF00"/>
                </a:solidFill>
                <a:latin typeface="Century Gothic" panose="020B0502020202020204" pitchFamily="34" charset="0"/>
              </a:rPr>
              <a:t> </a:t>
            </a:r>
            <a:r>
              <a:rPr lang="en-US" sz="2400" b="1" dirty="0" smtClean="0">
                <a:solidFill>
                  <a:srgbClr val="FFFF00"/>
                </a:solidFill>
                <a:latin typeface="Century Gothic" panose="020B0502020202020204" pitchFamily="34" charset="0"/>
              </a:rPr>
              <a:t>Circle</a:t>
            </a:r>
          </a:p>
          <a:p>
            <a:pPr algn="ctr"/>
            <a:r>
              <a:rPr lang="en-US" dirty="0">
                <a:solidFill>
                  <a:srgbClr val="FFFF00"/>
                </a:solidFill>
                <a:latin typeface="Century Gothic" panose="020B0502020202020204" pitchFamily="34" charset="0"/>
              </a:rPr>
              <a:t>Dunes West ~ Mount Pleasant ~ MLS# 15020425 ~ </a:t>
            </a:r>
            <a:r>
              <a:rPr lang="en-US" dirty="0" smtClean="0">
                <a:solidFill>
                  <a:srgbClr val="FFFF00"/>
                </a:solidFill>
                <a:latin typeface="Century Gothic" panose="020B0502020202020204" pitchFamily="34" charset="0"/>
              </a:rPr>
              <a:t>$</a:t>
            </a:r>
            <a:r>
              <a:rPr lang="en-US" dirty="0" smtClean="0">
                <a:solidFill>
                  <a:srgbClr val="FFFF00"/>
                </a:solidFill>
                <a:latin typeface="Century Gothic" panose="020B0502020202020204" pitchFamily="34" charset="0"/>
              </a:rPr>
              <a:t>655,000</a:t>
            </a:r>
            <a:endParaRPr lang="en-US" dirty="0">
              <a:solidFill>
                <a:srgbClr val="FFFF00"/>
              </a:solidFill>
              <a:latin typeface="Century Gothic" panose="020B0502020202020204" pitchFamily="34" charset="0"/>
            </a:endParaRPr>
          </a:p>
        </p:txBody>
      </p:sp>
      <p:pic>
        <p:nvPicPr>
          <p:cNvPr id="1038" name="Picture 14" descr="01"/>
          <p:cNvPicPr>
            <a:picLocks noChangeAspect="1" noChangeArrowheads="1"/>
          </p:cNvPicPr>
          <p:nvPr/>
        </p:nvPicPr>
        <p:blipFill>
          <a:blip r:embed="rId8"/>
          <a:stretch>
            <a:fillRect/>
          </a:stretch>
        </p:blipFill>
        <p:spPr bwMode="auto">
          <a:xfrm>
            <a:off x="2989927" y="533400"/>
            <a:ext cx="6154073" cy="4095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32</TotalTime>
  <Words>244</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Century Gothic</vt:lpstr>
      <vt:lpstr>Lucida Sans</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12</cp:revision>
  <dcterms:created xsi:type="dcterms:W3CDTF">2006-08-16T00:00:00Z</dcterms:created>
  <dcterms:modified xsi:type="dcterms:W3CDTF">2016-01-25T16:20:19Z</dcterms:modified>
</cp:coreProperties>
</file>